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4c02cc9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4c02cc9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64bc6617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64bc6617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64bc6617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64bc6617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64bc6617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664bc6617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664bc6617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664bc6617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4c02cc92f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64c02cc92f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d27fd26e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d27fd26e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64bc6617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64bc6617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64bc6617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64bc6617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64bc661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664bc661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64bc6617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64bc6617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64bc6617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64bc6617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64bc6617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64bc6617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64bc6617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64bc6617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9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distributions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897850"/>
            <a:ext cx="8520600" cy="25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Today’s agenda: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Assignment 2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Types of probability distributions</a:t>
            </a:r>
            <a:endParaRPr sz="1800"/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How to choose?</a:t>
            </a:r>
            <a:endParaRPr sz="1800"/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Understanding the parameters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Playing with Normal distributions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42565"/>
            <a:ext cx="8520600" cy="3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make it easier to update by combining functions: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x_vector &lt;- seq(from=-10, to=10, by=0.1)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plot(dnorm(x = x_vector, mean = 0, sd = 1) ~ x_vector)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try different values for mean and sd: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plot(dnorm(x = x_vector, mean = 1, sd = 1) ~ x_vector)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plot(dnorm(x = x_vector, mean = 3, sd = 1) ~ x_vector)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Try this out for a few values of mean and a few of sd.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do they do?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Playing with Normal distributions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436200" cy="255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8600" y="1170125"/>
            <a:ext cx="2487500" cy="2607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8500" y="1170125"/>
            <a:ext cx="2487500" cy="260703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/>
        </p:nvSpPr>
        <p:spPr>
          <a:xfrm>
            <a:off x="794825" y="3723400"/>
            <a:ext cx="5708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From this, we can see how changing the mean shifts things over, but doesn’t change the spread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Trivial example, but this works for more confusing functions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Playing with the binomial distribution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discrete_x_vector &lt;- seq(from=0,to=20,by=1)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binom_density_vector &lt;- dbinom(x = discrete_x_vector,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                      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0,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prob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0.1) 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8575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plot(dbinom(x = discrete_x_vector, size = 10, prob = 0.1) ~ discrete_x_vector,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ylim = c(0,1)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8575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8575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Try playing with the size and prob arguments. What do they do?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for today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Play with the different probability </a:t>
            </a:r>
            <a:r>
              <a:rPr lang="en"/>
              <a:t>distributions</a:t>
            </a:r>
            <a:r>
              <a:rPr lang="en"/>
              <a:t> in the 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Get a sense of what the different arguments do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390475"/>
            <a:ext cx="8520600" cy="41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Remainder of class: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 with distributions to understand their arguments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Before next class: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5.1 and 5.1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2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Due October 3rd before midnight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Focused on identifying different </a:t>
            </a:r>
            <a:r>
              <a:rPr lang="en"/>
              <a:t>types</a:t>
            </a:r>
            <a:r>
              <a:rPr lang="en"/>
              <a:t> of distributions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 parts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1) A list of different distributions to identify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2) </a:t>
            </a:r>
            <a:r>
              <a:rPr lang="en"/>
              <a:t>Identifying the distributions of variables of interest in your own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 before submit as .R, or .Rmd output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.R files, the answers to #1 can be included as comments, for .Rmd as text.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Distributions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Describe probabilities of different events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Certain types of distributions have mathematical formulas describing them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953" y="2125001"/>
            <a:ext cx="3668798" cy="234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1626" y="2125000"/>
            <a:ext cx="3153373" cy="244387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0" y="4804800"/>
            <a:ext cx="570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Images: Wikipedia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841300" y="4519125"/>
            <a:ext cx="110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Normal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453363" y="4631879"/>
            <a:ext cx="110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Poisson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Picking a distribution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Your book lists 11 different distribution types in Table 4.1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are many others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do you choose?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Picking a distribution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Eliminate possibilities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Discrete vs continuous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Range of values (e.g., 0-1, 0 to infinity, etc.)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Table 4.1 is a good place to start!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Compare the distribution’s shape to your data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Look at what </a:t>
            </a:r>
            <a:r>
              <a:rPr lang="en"/>
              <a:t>other</a:t>
            </a:r>
            <a:r>
              <a:rPr lang="en"/>
              <a:t> </a:t>
            </a:r>
            <a:r>
              <a:rPr lang="en"/>
              <a:t>people</a:t>
            </a:r>
            <a:r>
              <a:rPr lang="en"/>
              <a:t> have done/said (including your book)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Be able to justify your choice!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plots of distributions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distributions are defined by some function, e.g., the normal: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has two parameters that control what it looks like: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𝜇</a:t>
            </a:r>
            <a:r>
              <a:rPr lang="en"/>
              <a:t> = mean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𝜎</a:t>
            </a:r>
            <a:r>
              <a:rPr lang="en"/>
              <a:t> = standard deviation 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275" y="1745150"/>
            <a:ext cx="320040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plots of distributions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 for you to understand from the equation?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 R instead!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plots of distributions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Distributions all have functions in R (listed in 4.5)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Help documentation tells you the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can plot distributions with different parameter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Playing around like this helps understand what parameters do!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Playing with Normal distributions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generate a vector of values to calculate the density for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x_vector &lt;- seq(from=-10, to=10, by=0.1)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Then, get the density using dnorm()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norm_density_vector &lt;- dnorm(x = x_vector, mean = 0, sd = 1)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plot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 plot(norm_density_vector ~ x_vector)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