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ae37f8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ae37f8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da3de92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da3de92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d27fd26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d27fd26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27fd26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27fd26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d27fd2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d27fd2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a618bf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a618bf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a3de92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da3de92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da3de92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da3de92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ca530e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ca530e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ae37f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cae37f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ature.com/sdata/" TargetMode="External"/><Relationship Id="rId4" Type="http://schemas.openxmlformats.org/officeDocument/2006/relationships/hyperlink" Target="https://datadryad.org/" TargetMode="External"/><Relationship Id="rId5" Type="http://schemas.openxmlformats.org/officeDocument/2006/relationships/hyperlink" Target="https://www.try-db.org/TryWeb/Hom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Assignment 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potential data sources to work with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working through 2.6 (if needed)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to apply techniques from chapter 2 to dataset of interest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of interest to this class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Mangrove invert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Marine microorganisms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sea megabenthos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Bird Survey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Coral 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Rhino </a:t>
            </a:r>
            <a:r>
              <a:rPr lang="en"/>
              <a:t>Deer Movement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38650" l="27007" r="27904" t="24356"/>
          <a:stretch/>
        </p:blipFill>
        <p:spPr>
          <a:xfrm>
            <a:off x="6192210" y="135700"/>
            <a:ext cx="2857992" cy="1319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9243" l="7890" r="8872" t="15421"/>
          <a:stretch/>
        </p:blipFill>
        <p:spPr>
          <a:xfrm>
            <a:off x="6192200" y="1494449"/>
            <a:ext cx="2858002" cy="14550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5">
            <a:alphaModFix/>
          </a:blip>
          <a:srcRect b="19627" l="11506" r="38747" t="29058"/>
          <a:stretch/>
        </p:blipFill>
        <p:spPr>
          <a:xfrm>
            <a:off x="3500068" y="1600525"/>
            <a:ext cx="2692133" cy="1562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6">
            <a:alphaModFix/>
          </a:blip>
          <a:srcRect b="13286" l="11146" r="12767" t="28159"/>
          <a:stretch/>
        </p:blipFill>
        <p:spPr>
          <a:xfrm>
            <a:off x="6052712" y="2989177"/>
            <a:ext cx="3047035" cy="1319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7">
            <a:alphaModFix/>
          </a:blip>
          <a:srcRect b="44438" l="12721" r="31136" t="29103"/>
          <a:stretch/>
        </p:blipFill>
        <p:spPr>
          <a:xfrm>
            <a:off x="61450" y="3409812"/>
            <a:ext cx="3389352" cy="898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8">
            <a:alphaModFix/>
          </a:blip>
          <a:srcRect b="53243" l="9542" r="35074" t="10897"/>
          <a:stretch/>
        </p:blipFill>
        <p:spPr>
          <a:xfrm>
            <a:off x="3450800" y="3238625"/>
            <a:ext cx="2601902" cy="947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of interest to this class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places to look for data noted on the course Github 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folders on course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“README” files in each folder contain useful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look up the data sources to understand all the column names.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Remainder of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working on 2.6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Assignment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Next week: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be out of town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chapter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Assignment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Full </a:t>
            </a:r>
            <a:r>
              <a:rPr lang="en"/>
              <a:t>information</a:t>
            </a:r>
            <a:r>
              <a:rPr lang="en"/>
              <a:t> online (see Canvas/Github)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dataset (you want one that can ask multiple questions)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some exploratory analyses (and document them)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assignment, students will need to: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dataset, provide a description, note where it came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in their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 the class of the dataset itself (e.g., matrix, list, dataframe,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the variables of interest and their classes (e.g., numeric, character,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Examine the structure of the dataset and correct any formatting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summary statistics for variables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Produce at least 3 different figures that convey different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the figures in 6, briefly describe what the figures show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what you’ll submit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document what you did and be reproducible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output of an .Rmd file showing code and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See 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</a:rPr>
              <a:t>example_R_markdown</a:t>
            </a:r>
            <a:r>
              <a:rPr lang="en" sz="1200">
                <a:solidFill>
                  <a:srgbClr val="59636E"/>
                </a:solidFill>
                <a:highlight>
                  <a:srgbClr val="FFFFFF"/>
                </a:highlight>
              </a:rPr>
              <a:t>/ for .Rmd file and potential output types, e.g. html, pdf</a:t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 .R file that can be run anywhere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See 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</a:rPr>
              <a:t>example_R_commented</a:t>
            </a:r>
            <a:r>
              <a:rPr lang="en" sz="1200">
                <a:solidFill>
                  <a:srgbClr val="59636E"/>
                </a:solidFill>
                <a:highlight>
                  <a:srgbClr val="FFFFFF"/>
                </a:highlight>
              </a:rPr>
              <a:t>/ for .R file with comment examples</a:t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what you’ll submit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can be submitted on canvas.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You can either: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Upload your file to Github and submit the link on Canvas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(require for grads, extra credit undergrads)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Upload the file on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Due Friday, Sept. 19th before midnight.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you know it best, can be tailored to a specific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time-consuming, possibly expensive, probably requires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less knowledge of collection, probably still needs cleaning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data volume and breadth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even less knowledge of collection, lots of standardization and cleaning required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look for data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Github site: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folder contains some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Supplementary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Publications (e.g.,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https://www.nature.com/sdata/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repositories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Dryad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https://datadryad.org/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https://www.try-db.org/TryWeb/Home.php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