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4c02cc9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4c02cc9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a618bf1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a618bf1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ca530e7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ca530e7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ca530e7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ca530e7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ca530e7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ca530e7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4c02cc92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4c02cc92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bmaitner/Statistical_ecology_course/blob/main/R_scripts/Chapter_2_examples.R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97850"/>
            <a:ext cx="8520600" cy="25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Today’s agenda: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exploratory analyses,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data of interest,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 and examine some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and Graphics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do we do exploratory analyses and graphing?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and Graphics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do exploratory analyses and graphing?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 nonsensical values, perfect correlations, “weird”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statistical distributions/ check for violation of assumptions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E.g., non-normal </a:t>
            </a:r>
            <a:r>
              <a:rPr lang="en"/>
              <a:t>distributions</a:t>
            </a:r>
            <a:r>
              <a:rPr lang="en"/>
              <a:t> where normal are assumed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patterns and relationships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E.g., mapping variables, pairwise correlation plots,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variables to drop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E.g., highly correlated variables (in some cases)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Analyses and Graphics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Critical part of science!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types of data are we interested in?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go around and discuss types of data and </a:t>
            </a:r>
            <a:r>
              <a:rPr lang="en"/>
              <a:t>questions</a:t>
            </a:r>
            <a:r>
              <a:rPr lang="en"/>
              <a:t> of interest.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(Reminder: you’ll be selecting one or more focal datasets to examine)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400375"/>
            <a:ext cx="8520600" cy="41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Remainder of class:</a:t>
            </a:r>
            <a:endParaRPr b="1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 on 2.6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Links for 2.6.1 can be found in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https://github.com/bmaitner/Statistical_ecology_course/blob/main/R_scripts/Chapter_2_examples.R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Next time: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Before class: 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review 2.4</a:t>
            </a:r>
            <a:r>
              <a:rPr lang="en"/>
              <a:t> - 2.5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class: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Discuss Assignment 1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Discuss potential data sources to work with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Continue working </a:t>
            </a:r>
            <a:r>
              <a:rPr lang="en"/>
              <a:t>through</a:t>
            </a:r>
            <a:r>
              <a:rPr lang="en"/>
              <a:t> 2.6 (if needed)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Start to apply techniques from chapter 2 to dataset of interest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