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4c02cc9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4c02cc9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cae37f8f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7cae37f8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7da3de92d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7da3de92d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4c02cc92f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4c02cc92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d27fd26e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d27fd26e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d27fd26e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d27fd26e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d27fd26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d27fd26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a618bf19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a618bf1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da3de92d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da3de92d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da3de92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7da3de92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ca530e7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7ca530e7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cae37f8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7cae37f8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nature.com/sdata/" TargetMode="External"/><Relationship Id="rId4" Type="http://schemas.openxmlformats.org/officeDocument/2006/relationships/hyperlink" Target="https://datadryad.org/" TargetMode="External"/><Relationship Id="rId5" Type="http://schemas.openxmlformats.org/officeDocument/2006/relationships/hyperlink" Target="https://www.try-db.org/TryWeb/Home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9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Analyses II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897850"/>
            <a:ext cx="8520600" cy="25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Today’s agenda: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Discuss Assignment 1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Discuss potential data sources to work with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Continue working through 2.6 (if needed)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Start to apply techniques from chapter 2 to dataset of interest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of interest to this class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Mangrove invert communities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Marine microorganisms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sea megabenthos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Bird Survey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Coral populations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Rhino </a:t>
            </a:r>
            <a:r>
              <a:rPr lang="en"/>
              <a:t>Deer Movement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 rotWithShape="1">
          <a:blip r:embed="rId3">
            <a:alphaModFix/>
          </a:blip>
          <a:srcRect b="38650" l="27007" r="27904" t="24356"/>
          <a:stretch/>
        </p:blipFill>
        <p:spPr>
          <a:xfrm>
            <a:off x="6192210" y="135700"/>
            <a:ext cx="2857992" cy="13190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0" name="Google Shape;110;p22"/>
          <p:cNvPicPr preferRelativeResize="0"/>
          <p:nvPr/>
        </p:nvPicPr>
        <p:blipFill rotWithShape="1">
          <a:blip r:embed="rId4">
            <a:alphaModFix/>
          </a:blip>
          <a:srcRect b="9243" l="7890" r="8872" t="15421"/>
          <a:stretch/>
        </p:blipFill>
        <p:spPr>
          <a:xfrm>
            <a:off x="6192200" y="1494449"/>
            <a:ext cx="2858002" cy="145504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1" name="Google Shape;111;p22"/>
          <p:cNvPicPr preferRelativeResize="0"/>
          <p:nvPr/>
        </p:nvPicPr>
        <p:blipFill rotWithShape="1">
          <a:blip r:embed="rId5">
            <a:alphaModFix/>
          </a:blip>
          <a:srcRect b="19627" l="11506" r="38747" t="29058"/>
          <a:stretch/>
        </p:blipFill>
        <p:spPr>
          <a:xfrm>
            <a:off x="3500068" y="1600525"/>
            <a:ext cx="2692133" cy="15620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" name="Google Shape;112;p22"/>
          <p:cNvPicPr preferRelativeResize="0"/>
          <p:nvPr/>
        </p:nvPicPr>
        <p:blipFill rotWithShape="1">
          <a:blip r:embed="rId6">
            <a:alphaModFix/>
          </a:blip>
          <a:srcRect b="13286" l="11146" r="12767" t="28159"/>
          <a:stretch/>
        </p:blipFill>
        <p:spPr>
          <a:xfrm>
            <a:off x="6052712" y="2989177"/>
            <a:ext cx="3047035" cy="13190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3" name="Google Shape;113;p22"/>
          <p:cNvPicPr preferRelativeResize="0"/>
          <p:nvPr/>
        </p:nvPicPr>
        <p:blipFill rotWithShape="1">
          <a:blip r:embed="rId7">
            <a:alphaModFix/>
          </a:blip>
          <a:srcRect b="44438" l="12721" r="31136" t="29103"/>
          <a:stretch/>
        </p:blipFill>
        <p:spPr>
          <a:xfrm>
            <a:off x="61450" y="3409812"/>
            <a:ext cx="3389352" cy="8984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" name="Google Shape;114;p22"/>
          <p:cNvPicPr preferRelativeResize="0"/>
          <p:nvPr/>
        </p:nvPicPr>
        <p:blipFill rotWithShape="1">
          <a:blip r:embed="rId8">
            <a:alphaModFix/>
          </a:blip>
          <a:srcRect b="53243" l="9542" r="35074" t="10897"/>
          <a:stretch/>
        </p:blipFill>
        <p:spPr>
          <a:xfrm>
            <a:off x="3450800" y="3238625"/>
            <a:ext cx="2601902" cy="9476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of interest to this class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places to look for data noted on the course Github homepage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</a:t>
            </a:r>
            <a:r>
              <a:rPr lang="en"/>
              <a:t>folders on course Github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“README” files in each folder contain useful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need to look up the data sources to understand all the column names.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390475"/>
            <a:ext cx="8520600" cy="41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Remainder of class: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working on 2.6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working on Assignment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Next week: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I’ll be out of town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chapter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 Assignment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1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Full </a:t>
            </a:r>
            <a:r>
              <a:rPr lang="en"/>
              <a:t>information</a:t>
            </a:r>
            <a:r>
              <a:rPr lang="en"/>
              <a:t> online (see Canvas/Github)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1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a dataset (you want one that can ask multiple questions)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some exploratory analyses (and document them)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1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 this assignment, students will need to:</a:t>
            </a:r>
            <a:endParaRPr sz="2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a dataset, provide a description, note where it came from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Read in their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Note the class of the dataset itself (e.g., matrix, list, dataframe,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List the variables of interest and their classes (e.g., numeric, character,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Examine the structure of the dataset and correct any formatting mistakes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Provide summary statistics for variables of interest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Produce at least 3 different figures that convey different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the figures in 6, briefly describe what the figures show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1: what you’ll submit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Needs to document what you did and be reproducible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Either: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The output of an .Rmd file showing code and outputs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See </a:t>
            </a:r>
            <a:r>
              <a:rPr b="1" lang="en" sz="1200">
                <a:solidFill>
                  <a:srgbClr val="1F2328"/>
                </a:solidFill>
                <a:highlight>
                  <a:srgbClr val="FFFFFF"/>
                </a:highlight>
              </a:rPr>
              <a:t>example_R_markdown</a:t>
            </a:r>
            <a:r>
              <a:rPr lang="en" sz="1200">
                <a:solidFill>
                  <a:srgbClr val="59636E"/>
                </a:solidFill>
                <a:highlight>
                  <a:srgbClr val="FFFFFF"/>
                </a:highlight>
              </a:rPr>
              <a:t>/ for .Rmd file and potential output types, e.g. html, pdf</a:t>
            </a:r>
            <a:endParaRPr sz="1200">
              <a:solidFill>
                <a:srgbClr val="59636E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636E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 .R file that can be run anywhere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See </a:t>
            </a:r>
            <a:r>
              <a:rPr b="1" lang="en" sz="1200">
                <a:solidFill>
                  <a:srgbClr val="1F2328"/>
                </a:solidFill>
                <a:highlight>
                  <a:srgbClr val="FFFFFF"/>
                </a:highlight>
              </a:rPr>
              <a:t>example_R_commented</a:t>
            </a:r>
            <a:r>
              <a:rPr lang="en" sz="1200">
                <a:solidFill>
                  <a:srgbClr val="59636E"/>
                </a:solidFill>
                <a:highlight>
                  <a:srgbClr val="FFFFFF"/>
                </a:highlight>
              </a:rPr>
              <a:t>/ for .R file with comment examples</a:t>
            </a:r>
            <a:endParaRPr sz="1200">
              <a:solidFill>
                <a:srgbClr val="59636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59636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1: what you’ll submit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Assignments can be submitted on canvas.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You can either:</a:t>
            </a:r>
            <a:endParaRPr/>
          </a:p>
          <a:p>
            <a:pPr indent="-342900" lvl="0" marL="1371600" rtl="0" algn="l">
              <a:spcBef>
                <a:spcPts val="120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Upload your file to Github and submit the link on Canvas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(require for grads, extra credit undergrads)</a:t>
            </a:r>
            <a:endParaRPr/>
          </a:p>
          <a:p>
            <a:pPr indent="-342900" lvl="0" marL="1371600" rtl="0" algn="l">
              <a:spcBef>
                <a:spcPts val="1200"/>
              </a:spcBef>
              <a:spcAft>
                <a:spcPts val="0"/>
              </a:spcAft>
              <a:buSzPts val="1800"/>
              <a:buAutoNum type="alphaLcParenR"/>
            </a:pPr>
            <a:r>
              <a:rPr lang="en"/>
              <a:t>Upload the file on canvas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Due Friday, Sept. 19th before midnight.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so far?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data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pro: you know it best, can be tailored to a specific question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con: time-consuming, possibly expensive, probably requires cleaning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pro: quick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con: less knowledge of collection, probably still needs cleaning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Aggregate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pro: data volume and breadth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con: even less knowledge of collection, lots of standardization and cleaning required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look for data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Github site: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Links to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folder contains some options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Scientific Publications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Supplementary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Publications (e.g.,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https://www.nature.com/sdata/</a:t>
            </a:r>
            <a:r>
              <a:rPr lang="en"/>
              <a:t>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repositories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Dryad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https://datadryad.org/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https://www.try-db.org/TryWeb/Home.php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