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4c02cc9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4c02cc9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7e8978cb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7e8978cb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7e8978cb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7e8978cb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7e8978cb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7e8978cb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7e8978cb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7e8978cb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7e8978cb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7e8978cb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7e8978cb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7e8978cb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7e8978cb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7e8978cb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7e8978cb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7e8978cb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7e8978cb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7e8978cb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7e8978cb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7e8978cb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7e8978c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7e8978c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4c02cc92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4c02cc92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7e8978c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7e8978c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7e8978c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7e8978c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7e8978c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7e8978c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7e8978cb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7e8978cb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7e8978cb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7e8978cb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7e8978cb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7e8978cb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7e8978cb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7e8978cb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r-project.org/" TargetMode="External"/><Relationship Id="rId4" Type="http://schemas.openxmlformats.org/officeDocument/2006/relationships/hyperlink" Target="https://posit.co/download/rstudio-desktop/" TargetMode="External"/><Relationship Id="rId5" Type="http://schemas.openxmlformats.org/officeDocument/2006/relationships/hyperlink" Target="https://git-scm.com/downloads" TargetMode="External"/><Relationship Id="rId6" Type="http://schemas.openxmlformats.org/officeDocument/2006/relationships/hyperlink" Target="https://github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Frameworks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97850"/>
            <a:ext cx="8520600" cy="25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agenda: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modelling frameworks,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installation and setup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RStudio</a:t>
            </a:r>
            <a:endParaRPr/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063786" cy="39733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7" name="Google Shape;107;p22"/>
          <p:cNvCxnSpPr/>
          <p:nvPr/>
        </p:nvCxnSpPr>
        <p:spPr>
          <a:xfrm flipH="1" rot="10800000">
            <a:off x="3690350" y="2273100"/>
            <a:ext cx="4003200" cy="1822200"/>
          </a:xfrm>
          <a:prstGeom prst="straightConnector1">
            <a:avLst/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8" name="Google Shape;108;p22"/>
          <p:cNvSpPr txBox="1"/>
          <p:nvPr/>
        </p:nvSpPr>
        <p:spPr>
          <a:xfrm>
            <a:off x="7762625" y="1986750"/>
            <a:ext cx="67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B5394"/>
                </a:solidFill>
              </a:rPr>
              <a:t>R</a:t>
            </a:r>
            <a:endParaRPr b="1" sz="2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RStudio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063786" cy="39733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5" name="Google Shape;115;p23"/>
          <p:cNvCxnSpPr/>
          <p:nvPr/>
        </p:nvCxnSpPr>
        <p:spPr>
          <a:xfrm flipH="1" rot="10800000">
            <a:off x="3690350" y="2273100"/>
            <a:ext cx="4003200" cy="1822200"/>
          </a:xfrm>
          <a:prstGeom prst="straightConnector1">
            <a:avLst/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6" name="Google Shape;116;p23"/>
          <p:cNvSpPr txBox="1"/>
          <p:nvPr/>
        </p:nvSpPr>
        <p:spPr>
          <a:xfrm>
            <a:off x="7762625" y="1986750"/>
            <a:ext cx="67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B5394"/>
                </a:solidFill>
              </a:rPr>
              <a:t>R</a:t>
            </a:r>
            <a:endParaRPr b="1" sz="2600">
              <a:solidFill>
                <a:srgbClr val="0B5394"/>
              </a:solidFill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2586025" y="261750"/>
            <a:ext cx="538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80000"/>
                </a:solidFill>
              </a:rPr>
              <a:t>Stuff to make R easier to use</a:t>
            </a:r>
            <a:endParaRPr b="1" sz="2600">
              <a:solidFill>
                <a:srgbClr val="980000"/>
              </a:solidFill>
            </a:endParaRPr>
          </a:p>
        </p:txBody>
      </p:sp>
      <p:cxnSp>
        <p:nvCxnSpPr>
          <p:cNvPr id="118" name="Google Shape;118;p23"/>
          <p:cNvCxnSpPr/>
          <p:nvPr/>
        </p:nvCxnSpPr>
        <p:spPr>
          <a:xfrm flipH="1">
            <a:off x="2309975" y="837475"/>
            <a:ext cx="1131900" cy="10767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3"/>
          <p:cNvCxnSpPr/>
          <p:nvPr/>
        </p:nvCxnSpPr>
        <p:spPr>
          <a:xfrm>
            <a:off x="4711875" y="934100"/>
            <a:ext cx="193200" cy="5385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3"/>
          <p:cNvCxnSpPr/>
          <p:nvPr/>
        </p:nvCxnSpPr>
        <p:spPr>
          <a:xfrm flipH="1">
            <a:off x="5595400" y="906475"/>
            <a:ext cx="1062900" cy="17670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Program that tracks changes in files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Removes need for multiple versions of file (you can always go back)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Tracks what is added or removed in each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multiple users to work on files and combine their changes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335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</a:t>
            </a:r>
            <a:r>
              <a:rPr lang="en"/>
              <a:t>repository</a:t>
            </a:r>
            <a:r>
              <a:rPr lang="en"/>
              <a:t> for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Stores your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Also can be used for editing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even set it up to run analyses for you!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0" l="0" r="0" t="5401"/>
          <a:stretch/>
        </p:blipFill>
        <p:spPr>
          <a:xfrm>
            <a:off x="3671375" y="164875"/>
            <a:ext cx="5472624" cy="29120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Github?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Secure backup of code (in case your computer dies…)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Helps when you use multiple computers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Collaboration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Transparency and reproducibility (if you make it public)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Letting other people use your code (forking/copying)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Increasingly expected of biologists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archived, cited (e.g., via Zenodo)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Grad students have to, undergrads get extra credit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the needed software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(available for free at </a:t>
            </a:r>
            <a:r>
              <a:rPr lang="en" sz="17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https://www.r-project.org/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RStudio (available for free at </a:t>
            </a:r>
            <a:r>
              <a:rPr lang="en" sz="17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https://posit.co/download/rstudio-desktop/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(optional for undergrads.  Available for free at </a:t>
            </a:r>
            <a:r>
              <a:rPr lang="en" sz="17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https://git-scm.com/downloads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account (optional for undergrads. Sign up for free at: </a:t>
            </a:r>
            <a:r>
              <a:rPr lang="en" sz="17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it work?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063786" cy="39733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2" name="Google Shape;152;p28"/>
          <p:cNvCxnSpPr/>
          <p:nvPr/>
        </p:nvCxnSpPr>
        <p:spPr>
          <a:xfrm>
            <a:off x="5804450" y="850050"/>
            <a:ext cx="193200" cy="5385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8"/>
          <p:cNvSpPr txBox="1"/>
          <p:nvPr/>
        </p:nvSpPr>
        <p:spPr>
          <a:xfrm>
            <a:off x="4038800" y="388350"/>
            <a:ext cx="409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Should have a “Git” tab in RStudio</a:t>
            </a:r>
            <a:endParaRPr b="1" sz="1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it works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980000"/>
                </a:solidFill>
              </a:rPr>
              <a:t>Go to your Github page and make a new repo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 b="0" l="0" r="0" t="5900"/>
          <a:stretch/>
        </p:blipFill>
        <p:spPr>
          <a:xfrm>
            <a:off x="2357925" y="1662775"/>
            <a:ext cx="6575976" cy="34807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61" name="Google Shape;161;p29"/>
          <p:cNvCxnSpPr/>
          <p:nvPr/>
        </p:nvCxnSpPr>
        <p:spPr>
          <a:xfrm flipH="1" rot="10800000">
            <a:off x="1895650" y="2828775"/>
            <a:ext cx="1468500" cy="122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 b="0" l="0" r="0" t="5900"/>
          <a:stretch/>
        </p:blipFill>
        <p:spPr>
          <a:xfrm>
            <a:off x="2487525" y="1620175"/>
            <a:ext cx="6656477" cy="3523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it works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85200C"/>
                </a:solidFill>
              </a:rPr>
              <a:t>Copy the URL</a:t>
            </a:r>
            <a:endParaRPr>
              <a:solidFill>
                <a:srgbClr val="85200C"/>
              </a:solidFill>
            </a:endParaRPr>
          </a:p>
        </p:txBody>
      </p:sp>
      <p:cxnSp>
        <p:nvCxnSpPr>
          <p:cNvPr id="169" name="Google Shape;169;p30"/>
          <p:cNvCxnSpPr/>
          <p:nvPr/>
        </p:nvCxnSpPr>
        <p:spPr>
          <a:xfrm>
            <a:off x="8563150" y="2754800"/>
            <a:ext cx="81900" cy="13908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it works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RStudio: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File &gt; New Project…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Select “Version Control”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Select “Git”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Paste the copied URL into the “Repository URL” box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Pick a directory for it to be created 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Click “Create Project”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of the model choices mentioned?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time: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class: read </a:t>
            </a:r>
            <a:r>
              <a:rPr lang="en"/>
              <a:t>1.4 - 1.6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During class: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 1.4-1.6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 through 1.7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of the model choices mentioned?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vs specific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Descriptive vs predictive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Mechanistic vs </a:t>
            </a:r>
            <a:r>
              <a:rPr lang="en"/>
              <a:t>phenomenological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Analytical vs computational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Deterministic vs stochastic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Simple vs complex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there so many different options?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there so many different options?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Trade-offs: models differ in when they’re useful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E.g., mechanistic models can be linked to specific mechanisms,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may require more data!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You’ll have to consider these trade-offs when selecting methods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for today is setting up software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installing: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RStudio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And, optionally, Git and Github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3">
            <a:alphaModFix/>
          </a:blip>
          <a:srcRect b="25549" l="0" r="40525" t="22361"/>
          <a:stretch/>
        </p:blipFill>
        <p:spPr>
          <a:xfrm>
            <a:off x="469900" y="1113550"/>
            <a:ext cx="7331875" cy="36121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RStudio</a:t>
            </a:r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063786" cy="39733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