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5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1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15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01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89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00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7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9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90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2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25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1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83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0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37F2-B2DB-4111-8691-6B667AC7CAAF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F4FC3B-F123-4CE3-A156-6C3C3290F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0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/>
              <a:t>DESIGN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Design Sprint é uma abordagem estruturada para resolver problemas e desenvolver soluções de forma rápida e colaborativa. Criado por Jake Knapp e sua equipe na Google Ventures, o Design Sprint combina princípios do design thinking, prototipagem rápida e testes de usuário para criar soluções inovadoras em um curto período de tempo, geralmente em uma semana.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9838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988406"/>
            <a:ext cx="10554574" cy="5068199"/>
          </a:xfrm>
        </p:spPr>
        <p:txBody>
          <a:bodyPr>
            <a:normAutofit/>
          </a:bodyPr>
          <a:lstStyle/>
          <a:p>
            <a:r>
              <a:rPr lang="pt-BR" b="1" dirty="0"/>
              <a:t>Estruturação do tempo</a:t>
            </a:r>
            <a:r>
              <a:rPr lang="pt-BR" dirty="0"/>
              <a:t>: O Design Sprint é geralmente realizado em uma semana, dividida em etapas específicas, cada uma focada em uma parte do processo, desde a compreensão do problema até a validação da solução.</a:t>
            </a:r>
          </a:p>
          <a:p>
            <a:r>
              <a:rPr lang="pt-BR" b="1" dirty="0"/>
              <a:t>Multidisciplinaridade</a:t>
            </a:r>
            <a:r>
              <a:rPr lang="pt-BR" dirty="0"/>
              <a:t>: Equipes multidisciplinares participam do Design Sprint, incluindo designers, desenvolvedores, especialistas em marketing e usuários finais, garantindo uma variedade de perspectivas e habilidades.</a:t>
            </a:r>
          </a:p>
          <a:p>
            <a:r>
              <a:rPr lang="pt-BR" b="1" dirty="0"/>
              <a:t>Definição de desafio</a:t>
            </a:r>
            <a:r>
              <a:rPr lang="pt-BR" dirty="0"/>
              <a:t>: No início do Design Sprint, o desafio a ser abordado é claramente definido, muitas vezes na forma de uma pergunta ou problema a ser resolvido.</a:t>
            </a:r>
          </a:p>
          <a:p>
            <a:r>
              <a:rPr lang="pt-BR" b="1" dirty="0"/>
              <a:t>Brainstorming intensivo</a:t>
            </a:r>
            <a:r>
              <a:rPr lang="pt-BR" dirty="0"/>
              <a:t>: Durante o Design Sprint, há sessões de brainstorming intensivas para gerar o máximo de ideias possível para resolver o desafio proposto. Essas sessões são frequentemente facilitadas utilizando técnicas como mapas mentais, sketches e exercícios de divergência e convergência.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96" y="288325"/>
            <a:ext cx="8102300" cy="2594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889638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Prototipagem rápida</a:t>
            </a:r>
            <a:r>
              <a:rPr lang="pt-BR" dirty="0"/>
              <a:t>: Após a seleção das melhores ideias, os participantes do Design Sprint criam protótipos de baixa fidelidade das soluções escolhidas. Esses protótipos podem ser desenhados à mão, criados digitalmente ou até mesmo construídos com materiais simples.</a:t>
            </a:r>
          </a:p>
          <a:p>
            <a:r>
              <a:rPr lang="pt-BR" b="1" dirty="0"/>
              <a:t>Testes de usuário</a:t>
            </a:r>
            <a:r>
              <a:rPr lang="pt-BR" dirty="0"/>
              <a:t>: Os protótipos são então testados com usuários reais, geralmente em uma sessão de testes de usuário rápida no final da semana do Design Sprint. Esses testes ajudam a validar as soluções propostas e identificar áreas de melhoria.</a:t>
            </a:r>
          </a:p>
          <a:p>
            <a:r>
              <a:rPr lang="pt-BR" b="1" dirty="0"/>
              <a:t>Iteração rápida</a:t>
            </a:r>
            <a:r>
              <a:rPr lang="pt-BR" dirty="0"/>
              <a:t>: Com base nos feedbacks dos testes de usuário, as soluções podem ser iteradas e refinadas rapidamente, muitas vezes dentro do próprio Design Sprint ou logo após sua conclusão.</a:t>
            </a:r>
          </a:p>
          <a:p>
            <a:r>
              <a:rPr lang="pt-BR" b="1" dirty="0"/>
              <a:t>Foco em resultados</a:t>
            </a:r>
            <a:r>
              <a:rPr lang="pt-BR" dirty="0"/>
              <a:t>: O objetivo final de um Design Sprint é chegar a uma solução validada e pronta para ser implementada ou desenvolvida mais a fundo. O processo é orientado para ação e resultados tangíveis.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38" y="148282"/>
            <a:ext cx="5605335" cy="2623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737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KANBAN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Kanban é uma metodologia de gerenciamento visual originária do sistema de produção da Toyota, conhecido como Sistema Toyota de Produção. 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08" y="3310726"/>
            <a:ext cx="6008974" cy="3382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51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87728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Sistema Visual</a:t>
            </a:r>
            <a:r>
              <a:rPr lang="pt-BR" dirty="0"/>
              <a:t>: O Kanban utiliza um quadro visual para representar o fluxo de trabalho. O quadro é dividido em colunas que representam diferentes estágios do processo, e os cartões (ou "kanbans") são movidos entre essas colunas à medida que o trabalho progride.</a:t>
            </a:r>
          </a:p>
          <a:p>
            <a:r>
              <a:rPr lang="pt-BR" b="1" dirty="0"/>
              <a:t>Limitação de Trabalho em Progresso (WIP)</a:t>
            </a:r>
            <a:r>
              <a:rPr lang="pt-BR" dirty="0"/>
              <a:t>: Uma característica fundamental do Kanban é a limitação do trabalho em progresso em cada estágio do processo. Isso evita a sobrecarga de trabalho em qualquer ponto do fluxo e ajuda a identificar gargalos e áreas de melhoria.</a:t>
            </a:r>
          </a:p>
          <a:p>
            <a:r>
              <a:rPr lang="pt-BR" b="1" dirty="0"/>
              <a:t>Transparência</a:t>
            </a:r>
            <a:r>
              <a:rPr lang="pt-BR" dirty="0"/>
              <a:t>: O quadro Kanban oferece transparência total sobre o trabalho em andamento. Todos os membros da equipe podem ver o que está sendo feito, quem está trabalhando em quê e em que estágio do processo cada item se encontra.</a:t>
            </a:r>
          </a:p>
          <a:p>
            <a:r>
              <a:rPr lang="pt-BR" b="1" dirty="0"/>
              <a:t>Flexibilidade</a:t>
            </a:r>
            <a:r>
              <a:rPr lang="pt-BR" dirty="0"/>
              <a:t>: O Kanban é altamente flexível e pode ser aplicado a uma ampla variedade de contextos, desde o desenvolvimento de software até a gestão de projetos, passando pela manufatura e até mesmo atividades pessoais</a:t>
            </a:r>
          </a:p>
          <a:p>
            <a:endParaRPr lang="pt-BR" dirty="0"/>
          </a:p>
        </p:txBody>
      </p:sp>
      <p:sp>
        <p:nvSpPr>
          <p:cNvPr id="4" name="AutoShape 2" descr="Kanban: o que é, funcionamento, benefícios e como aplicar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91" y="165342"/>
            <a:ext cx="5464004" cy="2689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306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34530"/>
            <a:ext cx="8596668" cy="4706832"/>
          </a:xfrm>
        </p:spPr>
        <p:txBody>
          <a:bodyPr/>
          <a:lstStyle/>
          <a:p>
            <a:r>
              <a:rPr lang="pt-BR" b="1" dirty="0"/>
              <a:t>Feedback Contínuo</a:t>
            </a:r>
            <a:r>
              <a:rPr lang="pt-BR" dirty="0"/>
              <a:t>: Como o Kanban fornece uma visão clara do fluxo de trabalho, ele facilita a identificação de problemas e a tomada de medidas corretivas de forma rápida e contínua.</a:t>
            </a:r>
          </a:p>
          <a:p>
            <a:r>
              <a:rPr lang="pt-BR" b="1" dirty="0"/>
              <a:t>Melhoria Contínua (Kaizen)</a:t>
            </a:r>
            <a:r>
              <a:rPr lang="pt-BR" dirty="0"/>
              <a:t>: O Kanban encoraja uma cultura de melhoria contínua, onde as equipes estão constantemente buscando maneiras de otimizar o fluxo de trabalho, eliminar desperdícios e aumentar a eficiência.</a:t>
            </a:r>
          </a:p>
          <a:p>
            <a:r>
              <a:rPr lang="pt-BR" b="1" dirty="0"/>
              <a:t>Colaboração e Autonomia</a:t>
            </a:r>
            <a:r>
              <a:rPr lang="pt-BR" dirty="0"/>
              <a:t>: O Kanban promove a colaboração entre os membros da equipe, ao mesmo tempo que lhes dá autonomia para gerenciar seu próprio trabalho e prioridades.</a:t>
            </a:r>
          </a:p>
          <a:p>
            <a:r>
              <a:rPr lang="pt-BR" b="1" dirty="0"/>
              <a:t>Baseado em Princípios Lean</a:t>
            </a:r>
            <a:r>
              <a:rPr lang="pt-BR" dirty="0"/>
              <a:t>: O Kanban compartilha muitos princípios com a filosofia Lean, como foco no valor para o cliente, eliminação de desperdícios, respeito pelas pessoas e melhoria contínua.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12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SCRUM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Scrum é um framework ágil amplamente utilizado para o desenvolvimento de produtos, especialmente no contexto de software.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1" y="3400038"/>
            <a:ext cx="7398035" cy="3173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592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73893"/>
            <a:ext cx="8596668" cy="4867470"/>
          </a:xfrm>
        </p:spPr>
        <p:txBody>
          <a:bodyPr>
            <a:normAutofit fontScale="77500" lnSpcReduction="20000"/>
          </a:bodyPr>
          <a:lstStyle/>
          <a:p>
            <a:r>
              <a:rPr lang="pt-BR" sz="2300" b="1" dirty="0"/>
              <a:t>Iterativo e Incremental</a:t>
            </a:r>
            <a:r>
              <a:rPr lang="pt-BR" sz="2300" dirty="0"/>
              <a:t>: O Scrum adota uma abordagem iterativa e incremental para o desenvolvimento de produtos. O trabalho é dividido em iterações chamadas de "sprints", geralmente com duração de duas a quatro semanas, durante as quais o time entrega um incremento de funcionalidade.</a:t>
            </a:r>
          </a:p>
          <a:p>
            <a:r>
              <a:rPr lang="pt-BR" sz="2300" b="1" dirty="0"/>
              <a:t>Time Multifuncional e Auto-organizado</a:t>
            </a:r>
            <a:r>
              <a:rPr lang="pt-BR" sz="2300" dirty="0"/>
              <a:t>: Uma equipe Scrum é multifuncional, composta por indivíduos com diferentes habilidades necessárias para completar o trabalho. A equipe é auto-organizada, o que significa que tem autoridade para tomar decisões sobre como realizar o trabalho dentro dos limites estabelecidos pelo Product Owner e pelas práticas do Scrum.</a:t>
            </a:r>
          </a:p>
          <a:p>
            <a:r>
              <a:rPr lang="pt-BR" sz="2300" b="1" dirty="0"/>
              <a:t>Papéis Definidos</a:t>
            </a:r>
            <a:r>
              <a:rPr lang="pt-BR" sz="2300" dirty="0"/>
              <a:t>: O Scrum define três papéis principais: o Product Owner, responsável por definir e priorizar o backlog do produto; o Scrum Master, responsável por facilitar o processo Scrum e remover impedimentos; e o Time de Desenvolvimento, responsável por entregar o incremento do produto.</a:t>
            </a:r>
          </a:p>
          <a:p>
            <a:r>
              <a:rPr lang="pt-BR" sz="2300" b="1" dirty="0"/>
              <a:t>Backlog do Produto e Backlog da Sprint</a:t>
            </a:r>
            <a:r>
              <a:rPr lang="pt-BR" sz="2300" dirty="0"/>
              <a:t>: O backlog do produto é uma lista prioritizada de todos os requisitos, funcionalidades, melhorias e correções que podem ser necessários para o produto. O backlog da sprint é uma seleção de itens do backlog do produto que a equipe planeja completar durante o sprint atual.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92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631989"/>
            <a:ext cx="8596668" cy="4399005"/>
          </a:xfrm>
        </p:spPr>
        <p:txBody>
          <a:bodyPr>
            <a:normAutofit/>
          </a:bodyPr>
          <a:lstStyle/>
          <a:p>
            <a:r>
              <a:rPr lang="pt-BR" sz="1600" b="1" dirty="0"/>
              <a:t>Reuniões Estruturadas</a:t>
            </a:r>
            <a:r>
              <a:rPr lang="pt-BR" sz="1600" dirty="0"/>
              <a:t>: O Scrum inclui várias reuniões regulares, incluindo a Reunião de Planejamento da Sprint, onde a equipe seleciona os itens do backlog da sprint e cria o plano de trabalho; o Daily Scrum, uma reunião diária de sincronização de 15 minutos; a Revisão da Sprint, onde a equipe demonstra o incremento concluído; e a Retrospectiva da Sprint, onde a equipe reflete sobre o sprint e identifica melhorias.</a:t>
            </a:r>
          </a:p>
          <a:p>
            <a:r>
              <a:rPr lang="pt-BR" sz="1600" b="1" dirty="0"/>
              <a:t>Transparência, Inspeção e Adaptação</a:t>
            </a:r>
            <a:r>
              <a:rPr lang="pt-BR" sz="1600" dirty="0"/>
              <a:t>: O Scrum promove a transparência em relação ao trabalho sendo realizado, incentiva a inspeção regular do progresso e resultados, e apoia a adaptação contínua do processo e das práticas para melhorar o desempenho e a qualidade do produto.</a:t>
            </a:r>
          </a:p>
          <a:p>
            <a:r>
              <a:rPr lang="pt-BR" sz="1600" b="1" dirty="0"/>
              <a:t>Foco na Entrega de Valor</a:t>
            </a:r>
            <a:r>
              <a:rPr lang="pt-BR" sz="1600" dirty="0"/>
              <a:t>: O Scrum enfatiza a entrega de valor ao cliente em intervalos regulares e frequentes. O objetivo é maximizar o retorno sobre o investimento ao fornecer continuamente funcionalidades valiosas e de alta qualidade.</a:t>
            </a:r>
          </a:p>
          <a:p>
            <a:r>
              <a:rPr lang="pt-BR" sz="1600" b="1" dirty="0"/>
              <a:t>Ciclo de Melhoria Contínua</a:t>
            </a:r>
            <a:r>
              <a:rPr lang="pt-BR" sz="1600" dirty="0"/>
              <a:t>: O Scrum promove um ciclo de melhoria contínua, onde a equipe reflete sobre sua eficácia e identifica maneiras de se tornar mais eficiente, produtiva e capaz de entregar um produto de maior qualidade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24" y="0"/>
            <a:ext cx="4718087" cy="26351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062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1144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DESIGN SPRINT</vt:lpstr>
      <vt:lpstr> </vt:lpstr>
      <vt:lpstr> </vt:lpstr>
      <vt:lpstr>KANBAN</vt:lpstr>
      <vt:lpstr> </vt:lpstr>
      <vt:lpstr> </vt:lpstr>
      <vt:lpstr>SCRUM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SPRINT</dc:title>
  <dc:creator>Conta da Microsoft</dc:creator>
  <cp:lastModifiedBy>Conta da Microsoft</cp:lastModifiedBy>
  <cp:revision>3</cp:revision>
  <dcterms:created xsi:type="dcterms:W3CDTF">2024-05-21T23:20:16Z</dcterms:created>
  <dcterms:modified xsi:type="dcterms:W3CDTF">2024-05-21T23:39:22Z</dcterms:modified>
</cp:coreProperties>
</file>