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43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8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30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3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45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5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22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7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0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7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74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8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2A40-1875-439B-9C64-116B519AC43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BB3BF8-3DF1-4FC4-8D44-806D29D38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1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</a:t>
            </a:r>
            <a:br>
              <a:rPr lang="pt-BR" dirty="0" smtClean="0"/>
            </a:br>
            <a:r>
              <a:rPr lang="pt-BR" dirty="0"/>
              <a:t>Disciplina: Análise e Projeto de Sistemas</a:t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DESENVOLVIMENTOS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CASCATA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modelo cascata é um dos modelos mais antigos e lineares. Ele segue uma abordagem sequencial, onde cada fase do desenvolvimento (requisitos, projeto, implementação, testes, manutenção) é realizada em uma ordem específica e não há retorno a fases anteriores. Isso significa que cada fase deve ser concluída antes de avançar para a próxima.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05" y="3643073"/>
            <a:ext cx="4012154" cy="308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8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INCREMENTAL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modelo incremental, o desenvolvimento é dividido em incrementos, ou seja, partes menores e funcionais do sistema são desenvolvidas e entregues incrementalmente ao longo do tempo. Cada incremento adiciona funcionalidades ao sistema, permitindo que os usuários tenham acesso a uma versão em evolução.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11" y="3421021"/>
            <a:ext cx="3257137" cy="321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3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ITERATIVO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modelo iterativo envolve ciclos de desenvolvimento repetitivos, onde cada ciclo inclui atividades como planejamento, análise, projeto, implementação e testes. Após cada ciclo, o software é avaliado e refinado com base no feedback, e então outro ciclo é iniciado. Esse processo continua até que o software atenda aos requisitos do usuário.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35" y="3751562"/>
            <a:ext cx="6547021" cy="2768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4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DE PROTOTIPAÇÃO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modelo de prototipação, são criados protótipos do software para ajudar na compreensão dos requisitos do usuário e na validação das funcionalidades. Os protótipos são versões simplificadas do sistema final e são usados para obter feedback dos usuários e refinar os requisitos antes do desenvolvimento completo do software.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72" y="3608173"/>
            <a:ext cx="4107934" cy="3080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0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ESPIRAL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modelo espiral combina elementos de desenvolvimento iterativo com aspectos do modelo cascata. Ele envolve ciclos de desenvolvimento que passam por várias fases, como planejamento, análise de riscos, desenvolvimento, avaliação e refinamento. Cada ciclo produz uma versão do software, e o processo continua em espiral, com cada ciclo incorporando aprendizados dos ciclos anteriores e abordando riscos identificados.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52" y="3735859"/>
            <a:ext cx="4683212" cy="31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304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ATIVIDADE Disciplina: Análise e Projeto de Sistemas  </vt:lpstr>
      <vt:lpstr>MODELO CASCATA</vt:lpstr>
      <vt:lpstr>MODELO INCREMENTAL</vt:lpstr>
      <vt:lpstr>MODELO ITERATIVO</vt:lpstr>
      <vt:lpstr>MODELO DE PROTOTIPAÇÃO</vt:lpstr>
      <vt:lpstr>MODELO ESPIRAL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Disciplina: Análise e Projeto de Sistemas</dc:title>
  <dc:creator>Conta da Microsoft</dc:creator>
  <cp:lastModifiedBy>Conta da Microsoft</cp:lastModifiedBy>
  <cp:revision>3</cp:revision>
  <dcterms:created xsi:type="dcterms:W3CDTF">2024-05-02T21:36:08Z</dcterms:created>
  <dcterms:modified xsi:type="dcterms:W3CDTF">2024-05-02T21:52:00Z</dcterms:modified>
</cp:coreProperties>
</file>