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8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6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17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1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1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82E268-3C7E-4AE3-9EB2-AE8CD362282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743E36-B19B-4CA3-8729-1BFFD814AF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ATIVIDADE</a:t>
            </a:r>
            <a:br>
              <a:rPr lang="pt-BR" dirty="0" smtClean="0"/>
            </a:br>
            <a:r>
              <a:rPr lang="pt-BR" dirty="0"/>
              <a:t>Planejamento do Trabalho de Conclusão de Curso (TCC)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63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Documentação indireta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Consiste na análise de documentos, como relatórios, registros, jornais, livros e outros materiais que já foram produzidos e estão disponíveis publicamente.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Envolve a busca e revisão de literatura já publicada sobre o tema do TCC, incluindo livros, artigos de periódicos, teses, dissertações e outros materiais acadêmicos.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27" y="3708144"/>
            <a:ext cx="3619706" cy="2409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453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Técnicas de fichamento de obras técnicas e </a:t>
            </a:r>
            <a:r>
              <a:rPr lang="pt-BR" dirty="0" smtClean="0"/>
              <a:t>científicas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Refere-se </a:t>
            </a:r>
            <a:r>
              <a:rPr lang="pt-BR" sz="2800" dirty="0"/>
              <a:t>ao método de catalogar e resumir informações relevantes de obras técnicas e científicas para facilitar a organização e a referência durante o processo de pesquisa.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93" y="3071440"/>
            <a:ext cx="6301946" cy="31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DOCUMENTAÇÃO DIRETA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Pesquisa de campo</a:t>
            </a:r>
            <a:r>
              <a:rPr lang="pt-BR" dirty="0"/>
              <a:t>: Envolvendo a coleta de dados diretamente no local relevante para o estudo, seja por meio de observação, entrevistas ou questionários.</a:t>
            </a:r>
          </a:p>
          <a:p>
            <a:r>
              <a:rPr lang="pt-BR" b="1" dirty="0"/>
              <a:t>Pesquisa de laboratório</a:t>
            </a:r>
            <a:r>
              <a:rPr lang="pt-BR" dirty="0"/>
              <a:t>: Realizada em um ambiente controlado de laboratório para experimentação e coleta de dados científicos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57" y="3419862"/>
            <a:ext cx="4191000" cy="2357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6" y="3063745"/>
            <a:ext cx="3740465" cy="280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54659"/>
            <a:ext cx="10058400" cy="4114435"/>
          </a:xfrm>
        </p:spPr>
        <p:txBody>
          <a:bodyPr/>
          <a:lstStyle/>
          <a:p>
            <a:r>
              <a:rPr lang="pt-BR" sz="1600" b="1" dirty="0"/>
              <a:t>Observação</a:t>
            </a:r>
            <a:r>
              <a:rPr lang="pt-BR" sz="1600" dirty="0"/>
              <a:t>: Consiste em observar diretamente o comportamento, fenômenos ou eventos relevantes para o estudo.</a:t>
            </a:r>
          </a:p>
          <a:p>
            <a:r>
              <a:rPr lang="pt-BR" sz="1600" b="1" dirty="0"/>
              <a:t>Entrevista</a:t>
            </a:r>
            <a:r>
              <a:rPr lang="pt-BR" sz="1600" dirty="0"/>
              <a:t>: Método de coleta de dados que envolve fazer perguntas diretamente aos participantes do estudo para obter informações relevantes.</a:t>
            </a:r>
          </a:p>
          <a:p>
            <a:r>
              <a:rPr lang="pt-BR" sz="1600" b="1" dirty="0"/>
              <a:t>Questionário</a:t>
            </a:r>
            <a:r>
              <a:rPr lang="pt-BR" sz="1600" dirty="0"/>
              <a:t>: Consiste em um conjunto de perguntas estruturadas apresentadas aos participantes para coletar informações específicas sobre o tema de pesquisa.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20848" y="0"/>
            <a:ext cx="10058400" cy="133453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DOCUMENTAÇÃO DIRETA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56" y="3486421"/>
            <a:ext cx="3233267" cy="242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09" y="3474318"/>
            <a:ext cx="3305772" cy="2479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7" y="3499540"/>
            <a:ext cx="3272143" cy="2454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464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Técnicas de estruturação de instrumentos de pesquisa de </a:t>
            </a:r>
            <a:r>
              <a:rPr lang="pt-BR" dirty="0" smtClean="0"/>
              <a:t>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Questionários</a:t>
            </a:r>
            <a:r>
              <a:rPr lang="pt-BR" sz="1800" dirty="0"/>
              <a:t>: Conjunto de perguntas estruturadas que podem ser administradas de forma escrita, online ou presencialmente para coletar dados quantitativos ou qualitativos.</a:t>
            </a:r>
          </a:p>
          <a:p>
            <a:r>
              <a:rPr lang="pt-BR" sz="1800" b="1" dirty="0"/>
              <a:t>Entrevistas</a:t>
            </a:r>
            <a:r>
              <a:rPr lang="pt-BR" sz="1800" dirty="0"/>
              <a:t>: Conversas estruturadas entre o pesquisador e os participantes, permitindo uma exploração mais profunda das respostas e questões levantadas.</a:t>
            </a:r>
          </a:p>
          <a:p>
            <a:r>
              <a:rPr lang="pt-BR" sz="1800" b="1" dirty="0"/>
              <a:t>Formulários</a:t>
            </a:r>
            <a:r>
              <a:rPr lang="pt-BR" sz="1800" dirty="0"/>
              <a:t>: Documentos estruturados que podem ser preenchidos pelos participantes para coletar dados específicos de forma padronizada, geralmente usado em pesquisas de campo.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6" y="3824120"/>
            <a:ext cx="3215150" cy="2411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28" y="3817238"/>
            <a:ext cx="3224325" cy="2418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05" y="3817238"/>
            <a:ext cx="3224325" cy="2418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9647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293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Retrospectiva</vt:lpstr>
      <vt:lpstr>ATIVIDADE Planejamento do Trabalho de Conclusão de Curso (TCC)</vt:lpstr>
      <vt:lpstr>Documentação indireta</vt:lpstr>
      <vt:lpstr>Técnicas de fichamento de obras técnicas e científicas</vt:lpstr>
      <vt:lpstr>DOCUMENTAÇÃO DIRETA</vt:lpstr>
      <vt:lpstr>DOCUMENTAÇÃO DIRETA</vt:lpstr>
      <vt:lpstr>Técnicas de estruturação de instrumentos de pesquisa de campo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Planejamento do Trabalho de Conclusão de Curso (TCC)</dc:title>
  <dc:creator>Conta da Microsoft</dc:creator>
  <cp:lastModifiedBy>Conta da Microsoft</cp:lastModifiedBy>
  <cp:revision>3</cp:revision>
  <dcterms:created xsi:type="dcterms:W3CDTF">2024-05-02T21:54:07Z</dcterms:created>
  <dcterms:modified xsi:type="dcterms:W3CDTF">2024-05-02T22:19:24Z</dcterms:modified>
</cp:coreProperties>
</file>