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4881A4B8-4E27-47B4-BB31-BC02F892C0B3}">
          <p14:sldIdLst>
            <p14:sldId id="256"/>
            <p14:sldId id="257"/>
            <p14:sldId id="262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6190E-1523-4D3F-8835-55B1FEF8771F}" v="4" dt="2023-11-13T09:35:45.877"/>
    <p1510:client id="{697050C7-180B-4ABB-AE60-E4FB04E5E21A}" v="107" dt="2023-11-02T11:28:45.293"/>
    <p1510:client id="{CF84383A-E7E0-4401-8363-DF86F900B941}" v="45" dt="2023-11-01T14:31:02.550"/>
    <p1510:client id="{DF40171A-E357-460B-AD00-4DD9D1192BB8}" v="24" dt="2023-11-02T10:26:50.343"/>
    <p1510:client id="{F94545CB-A7D1-4319-84DD-ABCC97B38379}" v="441" dt="2023-11-02T10:34:08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n Ødegård Gustavson" userId="9f92e0b69a6b63db" providerId="Windows Live" clId="Web-{3CA6190E-1523-4D3F-8835-55B1FEF8771F}"/>
    <pc:docChg chg="modSld">
      <pc:chgData name="Malin Ødegård Gustavson" userId="9f92e0b69a6b63db" providerId="Windows Live" clId="Web-{3CA6190E-1523-4D3F-8835-55B1FEF8771F}" dt="2023-11-13T09:35:42.096" v="2" actId="20577"/>
      <pc:docMkLst>
        <pc:docMk/>
      </pc:docMkLst>
      <pc:sldChg chg="modSp">
        <pc:chgData name="Malin Ødegård Gustavson" userId="9f92e0b69a6b63db" providerId="Windows Live" clId="Web-{3CA6190E-1523-4D3F-8835-55B1FEF8771F}" dt="2023-11-13T09:35:42.096" v="2" actId="20577"/>
        <pc:sldMkLst>
          <pc:docMk/>
          <pc:sldMk cId="37650960" sldId="256"/>
        </pc:sldMkLst>
        <pc:spChg chg="mod">
          <ac:chgData name="Malin Ødegård Gustavson" userId="9f92e0b69a6b63db" providerId="Windows Live" clId="Web-{3CA6190E-1523-4D3F-8835-55B1FEF8771F}" dt="2023-11-13T09:35:42.096" v="2" actId="20577"/>
          <ac:spMkLst>
            <pc:docMk/>
            <pc:sldMk cId="37650960" sldId="256"/>
            <ac:spMk id="2" creationId="{529BE8CA-489F-A28B-E014-B14D801C42EE}"/>
          </ac:spMkLst>
        </pc:spChg>
      </pc:sldChg>
    </pc:docChg>
  </pc:docChgLst>
  <pc:docChgLst>
    <pc:chgData name="Malin Ødegård Gustavson" userId="9f92e0b69a6b63db" providerId="Windows Live" clId="Web-{DF40171A-E357-460B-AD00-4DD9D1192BB8}"/>
    <pc:docChg chg="modSld">
      <pc:chgData name="Malin Ødegård Gustavson" userId="9f92e0b69a6b63db" providerId="Windows Live" clId="Web-{DF40171A-E357-460B-AD00-4DD9D1192BB8}" dt="2023-11-02T10:26:46.890" v="18" actId="20577"/>
      <pc:docMkLst>
        <pc:docMk/>
      </pc:docMkLst>
      <pc:sldChg chg="modSp">
        <pc:chgData name="Malin Ødegård Gustavson" userId="9f92e0b69a6b63db" providerId="Windows Live" clId="Web-{DF40171A-E357-460B-AD00-4DD9D1192BB8}" dt="2023-11-02T10:26:46.890" v="18" actId="20577"/>
        <pc:sldMkLst>
          <pc:docMk/>
          <pc:sldMk cId="37650960" sldId="256"/>
        </pc:sldMkLst>
        <pc:spChg chg="mod">
          <ac:chgData name="Malin Ødegård Gustavson" userId="9f92e0b69a6b63db" providerId="Windows Live" clId="Web-{DF40171A-E357-460B-AD00-4DD9D1192BB8}" dt="2023-11-02T10:26:46.890" v="18" actId="20577"/>
          <ac:spMkLst>
            <pc:docMk/>
            <pc:sldMk cId="37650960" sldId="256"/>
            <ac:spMk id="3" creationId="{8707341C-F083-812B-DB10-9877433D42D5}"/>
          </ac:spMkLst>
        </pc:spChg>
      </pc:sldChg>
      <pc:sldChg chg="addSp delSp modSp">
        <pc:chgData name="Malin Ødegård Gustavson" userId="9f92e0b69a6b63db" providerId="Windows Live" clId="Web-{DF40171A-E357-460B-AD00-4DD9D1192BB8}" dt="2023-11-02T10:15:10.171" v="16"/>
        <pc:sldMkLst>
          <pc:docMk/>
          <pc:sldMk cId="2092000971" sldId="257"/>
        </pc:sldMkLst>
        <pc:spChg chg="mod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2" creationId="{B1349A6B-BB2C-3065-B858-78B46933A784}"/>
          </ac:spMkLst>
        </pc:spChg>
        <pc:spChg chg="del mod">
          <ac:chgData name="Malin Ødegård Gustavson" userId="9f92e0b69a6b63db" providerId="Windows Live" clId="Web-{DF40171A-E357-460B-AD00-4DD9D1192BB8}" dt="2023-11-02T10:11:10.822" v="10"/>
          <ac:spMkLst>
            <pc:docMk/>
            <pc:sldMk cId="2092000971" sldId="257"/>
            <ac:spMk id="3" creationId="{CFE62E45-73BC-6952-8373-6C83E52675EF}"/>
          </ac:spMkLst>
        </pc:spChg>
        <pc:spChg chg="add del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8" creationId="{09588DA8-065E-4F6F-8EFD-43104AB2E0CF}"/>
          </ac:spMkLst>
        </pc:spChg>
        <pc:spChg chg="add del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10" creationId="{C4285719-470E-454C-AF62-8323075F1F5B}"/>
          </ac:spMkLst>
        </pc:spChg>
        <pc:spChg chg="add del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12" creationId="{CD9FE4EF-C4D8-49A0-B2FF-81D8DB7D8A24}"/>
          </ac:spMkLst>
        </pc:spChg>
        <pc:spChg chg="add del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14" creationId="{4300840D-0A0B-4512-BACA-B439D5B9C57C}"/>
          </ac:spMkLst>
        </pc:spChg>
        <pc:spChg chg="add del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16" creationId="{D2B78728-A580-49A7-84F9-6EF6F583ADE0}"/>
          </ac:spMkLst>
        </pc:spChg>
        <pc:spChg chg="add del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18" creationId="{38FAA1A1-D861-433F-88FA-1E9D6FD31D11}"/>
          </ac:spMkLst>
        </pc:spChg>
        <pc:spChg chg="add del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20" creationId="{8D71EDA1-87BF-4D5D-AB79-F346FD19278A}"/>
          </ac:spMkLst>
        </pc:spChg>
        <pc:spChg chg="add del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25" creationId="{0855A890-B60B-4670-9DC2-69DC05015AB3}"/>
          </ac:spMkLst>
        </pc:spChg>
        <pc:spChg chg="add del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27" creationId="{90F533E9-6690-41A8-A372-4C6C622D028D}"/>
          </ac:spMkLst>
        </pc:spChg>
        <pc:spChg chg="add del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29" creationId="{99413ED5-9ED4-4772-BCE4-2BCAE6B12E35}"/>
          </ac:spMkLst>
        </pc:spChg>
        <pc:spChg chg="add del">
          <ac:chgData name="Malin Ødegård Gustavson" userId="9f92e0b69a6b63db" providerId="Windows Live" clId="Web-{DF40171A-E357-460B-AD00-4DD9D1192BB8}" dt="2023-11-02T10:15:10.171" v="16"/>
          <ac:spMkLst>
            <pc:docMk/>
            <pc:sldMk cId="2092000971" sldId="257"/>
            <ac:spMk id="31" creationId="{04357C93-F0CB-4A1C-8F77-4E9063789819}"/>
          </ac:spMkLst>
        </pc:spChg>
        <pc:picChg chg="add mod ord">
          <ac:chgData name="Malin Ødegård Gustavson" userId="9f92e0b69a6b63db" providerId="Windows Live" clId="Web-{DF40171A-E357-460B-AD00-4DD9D1192BB8}" dt="2023-11-02T10:15:10.171" v="16"/>
          <ac:picMkLst>
            <pc:docMk/>
            <pc:sldMk cId="2092000971" sldId="257"/>
            <ac:picMk id="4" creationId="{F08FB2B8-B8A5-3F32-D845-B061F2536A52}"/>
          </ac:picMkLst>
        </pc:picChg>
        <pc:picChg chg="add mod">
          <ac:chgData name="Malin Ødegård Gustavson" userId="9f92e0b69a6b63db" providerId="Windows Live" clId="Web-{DF40171A-E357-460B-AD00-4DD9D1192BB8}" dt="2023-11-02T10:15:10.171" v="16"/>
          <ac:picMkLst>
            <pc:docMk/>
            <pc:sldMk cId="2092000971" sldId="257"/>
            <ac:picMk id="5" creationId="{DBF108F6-F4D0-4ECA-9F93-F2C6D56EBE28}"/>
          </ac:picMkLst>
        </pc:picChg>
        <pc:picChg chg="add mod ord">
          <ac:chgData name="Malin Ødegård Gustavson" userId="9f92e0b69a6b63db" providerId="Windows Live" clId="Web-{DF40171A-E357-460B-AD00-4DD9D1192BB8}" dt="2023-11-02T10:15:10.171" v="16"/>
          <ac:picMkLst>
            <pc:docMk/>
            <pc:sldMk cId="2092000971" sldId="257"/>
            <ac:picMk id="6" creationId="{EBDD3F0C-B047-CC67-C46B-9E619F26BCED}"/>
          </ac:picMkLst>
        </pc:picChg>
        <pc:picChg chg="add mod">
          <ac:chgData name="Malin Ødegård Gustavson" userId="9f92e0b69a6b63db" providerId="Windows Live" clId="Web-{DF40171A-E357-460B-AD00-4DD9D1192BB8}" dt="2023-11-02T10:15:10.171" v="16"/>
          <ac:picMkLst>
            <pc:docMk/>
            <pc:sldMk cId="2092000971" sldId="257"/>
            <ac:picMk id="7" creationId="{68471560-9FC1-AE7A-1501-76BFFA678875}"/>
          </ac:picMkLst>
        </pc:picChg>
      </pc:sldChg>
    </pc:docChg>
  </pc:docChgLst>
  <pc:docChgLst>
    <pc:chgData name="Malin Ødegård Gustavson" userId="9f92e0b69a6b63db" providerId="Windows Live" clId="Web-{CF84383A-E7E0-4401-8363-DF86F900B941}"/>
    <pc:docChg chg="modSld">
      <pc:chgData name="Malin Ødegård Gustavson" userId="9f92e0b69a6b63db" providerId="Windows Live" clId="Web-{CF84383A-E7E0-4401-8363-DF86F900B941}" dt="2023-11-01T14:31:02.550" v="43"/>
      <pc:docMkLst>
        <pc:docMk/>
      </pc:docMkLst>
      <pc:sldChg chg="addSp delSp modSp mod setBg">
        <pc:chgData name="Malin Ødegård Gustavson" userId="9f92e0b69a6b63db" providerId="Windows Live" clId="Web-{CF84383A-E7E0-4401-8363-DF86F900B941}" dt="2023-11-01T14:31:02.550" v="43"/>
        <pc:sldMkLst>
          <pc:docMk/>
          <pc:sldMk cId="37650960" sldId="256"/>
        </pc:sldMkLst>
        <pc:spChg chg="mod">
          <ac:chgData name="Malin Ødegård Gustavson" userId="9f92e0b69a6b63db" providerId="Windows Live" clId="Web-{CF84383A-E7E0-4401-8363-DF86F900B941}" dt="2023-11-01T13:51:11.236" v="18"/>
          <ac:spMkLst>
            <pc:docMk/>
            <pc:sldMk cId="37650960" sldId="256"/>
            <ac:spMk id="2" creationId="{529BE8CA-489F-A28B-E014-B14D801C42EE}"/>
          </ac:spMkLst>
        </pc:spChg>
        <pc:spChg chg="mod">
          <ac:chgData name="Malin Ødegård Gustavson" userId="9f92e0b69a6b63db" providerId="Windows Live" clId="Web-{CF84383A-E7E0-4401-8363-DF86F900B941}" dt="2023-11-01T13:51:11.236" v="18"/>
          <ac:spMkLst>
            <pc:docMk/>
            <pc:sldMk cId="37650960" sldId="256"/>
            <ac:spMk id="3" creationId="{8707341C-F083-812B-DB10-9877433D42D5}"/>
          </ac:spMkLst>
        </pc:spChg>
        <pc:spChg chg="add">
          <ac:chgData name="Malin Ødegård Gustavson" userId="9f92e0b69a6b63db" providerId="Windows Live" clId="Web-{CF84383A-E7E0-4401-8363-DF86F900B941}" dt="2023-11-01T13:51:11.236" v="18"/>
          <ac:spMkLst>
            <pc:docMk/>
            <pc:sldMk cId="37650960" sldId="256"/>
            <ac:spMk id="8" creationId="{6F5A5072-7B47-4D32-B52A-4EBBF590B8A5}"/>
          </ac:spMkLst>
        </pc:spChg>
        <pc:spChg chg="add">
          <ac:chgData name="Malin Ødegård Gustavson" userId="9f92e0b69a6b63db" providerId="Windows Live" clId="Web-{CF84383A-E7E0-4401-8363-DF86F900B941}" dt="2023-11-01T13:51:11.236" v="18"/>
          <ac:spMkLst>
            <pc:docMk/>
            <pc:sldMk cId="37650960" sldId="256"/>
            <ac:spMk id="10" creationId="{9715DAF0-AE1B-46C9-8A6B-DB2AA05AB91D}"/>
          </ac:spMkLst>
        </pc:spChg>
        <pc:spChg chg="add">
          <ac:chgData name="Malin Ødegård Gustavson" userId="9f92e0b69a6b63db" providerId="Windows Live" clId="Web-{CF84383A-E7E0-4401-8363-DF86F900B941}" dt="2023-11-01T13:51:11.236" v="18"/>
          <ac:spMkLst>
            <pc:docMk/>
            <pc:sldMk cId="37650960" sldId="256"/>
            <ac:spMk id="12" creationId="{6016219D-510E-4184-9090-6D5578A87BD1}"/>
          </ac:spMkLst>
        </pc:spChg>
        <pc:spChg chg="add">
          <ac:chgData name="Malin Ødegård Gustavson" userId="9f92e0b69a6b63db" providerId="Windows Live" clId="Web-{CF84383A-E7E0-4401-8363-DF86F900B941}" dt="2023-11-01T13:51:11.236" v="18"/>
          <ac:spMkLst>
            <pc:docMk/>
            <pc:sldMk cId="37650960" sldId="256"/>
            <ac:spMk id="14" creationId="{AFF4A713-7B75-4B21-90D7-5AB19547C728}"/>
          </ac:spMkLst>
        </pc:spChg>
        <pc:spChg chg="add">
          <ac:chgData name="Malin Ødegård Gustavson" userId="9f92e0b69a6b63db" providerId="Windows Live" clId="Web-{CF84383A-E7E0-4401-8363-DF86F900B941}" dt="2023-11-01T13:51:11.236" v="18"/>
          <ac:spMkLst>
            <pc:docMk/>
            <pc:sldMk cId="37650960" sldId="256"/>
            <ac:spMk id="16" creationId="{DC631C0B-6DA6-4E57-8231-CE32B3434A7E}"/>
          </ac:spMkLst>
        </pc:spChg>
        <pc:spChg chg="add">
          <ac:chgData name="Malin Ødegård Gustavson" userId="9f92e0b69a6b63db" providerId="Windows Live" clId="Web-{CF84383A-E7E0-4401-8363-DF86F900B941}" dt="2023-11-01T13:51:11.236" v="18"/>
          <ac:spMkLst>
            <pc:docMk/>
            <pc:sldMk cId="37650960" sldId="256"/>
            <ac:spMk id="18" creationId="{C29501E6-A978-4A61-9689-9085AF97A53A}"/>
          </ac:spMkLst>
        </pc:spChg>
        <pc:graphicFrameChg chg="add del mod modGraphic">
          <ac:chgData name="Malin Ødegård Gustavson" userId="9f92e0b69a6b63db" providerId="Windows Live" clId="Web-{CF84383A-E7E0-4401-8363-DF86F900B941}" dt="2023-11-01T14:31:02.550" v="43"/>
          <ac:graphicFrameMkLst>
            <pc:docMk/>
            <pc:sldMk cId="37650960" sldId="256"/>
            <ac:graphicFrameMk id="4" creationId="{F0CCCAFA-3993-EEB6-E20F-FFA448F360D8}"/>
          </ac:graphicFrameMkLst>
        </pc:graphicFrameChg>
      </pc:sldChg>
      <pc:sldChg chg="addSp delSp modSp">
        <pc:chgData name="Malin Ødegård Gustavson" userId="9f92e0b69a6b63db" providerId="Windows Live" clId="Web-{CF84383A-E7E0-4401-8363-DF86F900B941}" dt="2023-11-01T13:59:55.486" v="40"/>
        <pc:sldMkLst>
          <pc:docMk/>
          <pc:sldMk cId="720407413" sldId="259"/>
        </pc:sldMkLst>
        <pc:spChg chg="mod">
          <ac:chgData name="Malin Ødegård Gustavson" userId="9f92e0b69a6b63db" providerId="Windows Live" clId="Web-{CF84383A-E7E0-4401-8363-DF86F900B941}" dt="2023-11-01T13:59:55.470" v="39"/>
          <ac:spMkLst>
            <pc:docMk/>
            <pc:sldMk cId="720407413" sldId="259"/>
            <ac:spMk id="2" creationId="{A506DA77-05BD-9835-EBD1-B047B60CD90E}"/>
          </ac:spMkLst>
        </pc:spChg>
        <pc:spChg chg="add del mod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3" creationId="{70EA9DB4-B314-8F9C-1DD3-F29C872C44DB}"/>
          </ac:spMkLst>
        </pc:spChg>
        <pc:spChg chg="add del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8" creationId="{09588DA8-065E-4F6F-8EFD-43104AB2E0CF}"/>
          </ac:spMkLst>
        </pc:spChg>
        <pc:spChg chg="add del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10" creationId="{C4285719-470E-454C-AF62-8323075F1F5B}"/>
          </ac:spMkLst>
        </pc:spChg>
        <pc:spChg chg="add del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12" creationId="{CD9FE4EF-C4D8-49A0-B2FF-81D8DB7D8A24}"/>
          </ac:spMkLst>
        </pc:spChg>
        <pc:spChg chg="add del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14" creationId="{4300840D-0A0B-4512-BACA-B439D5B9C57C}"/>
          </ac:spMkLst>
        </pc:spChg>
        <pc:spChg chg="add del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16" creationId="{D2B78728-A580-49A7-84F9-6EF6F583ADE0}"/>
          </ac:spMkLst>
        </pc:spChg>
        <pc:spChg chg="add del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18" creationId="{38FAA1A1-D861-433F-88FA-1E9D6FD31D11}"/>
          </ac:spMkLst>
        </pc:spChg>
        <pc:spChg chg="add del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20" creationId="{8D71EDA1-87BF-4D5D-AB79-F346FD19278A}"/>
          </ac:spMkLst>
        </pc:spChg>
        <pc:spChg chg="add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25" creationId="{09588DA8-065E-4F6F-8EFD-43104AB2E0CF}"/>
          </ac:spMkLst>
        </pc:spChg>
        <pc:spChg chg="add del">
          <ac:chgData name="Malin Ødegård Gustavson" userId="9f92e0b69a6b63db" providerId="Windows Live" clId="Web-{CF84383A-E7E0-4401-8363-DF86F900B941}" dt="2023-11-01T13:59:55.470" v="39"/>
          <ac:spMkLst>
            <pc:docMk/>
            <pc:sldMk cId="720407413" sldId="259"/>
            <ac:spMk id="26" creationId="{BACC6370-2D7E-4714-9D71-7542949D7D5D}"/>
          </ac:spMkLst>
        </pc:spChg>
        <pc:spChg chg="add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27" creationId="{C4285719-470E-454C-AF62-8323075F1F5B}"/>
          </ac:spMkLst>
        </pc:spChg>
        <pc:spChg chg="add del">
          <ac:chgData name="Malin Ødegård Gustavson" userId="9f92e0b69a6b63db" providerId="Windows Live" clId="Web-{CF84383A-E7E0-4401-8363-DF86F900B941}" dt="2023-11-01T13:59:55.470" v="39"/>
          <ac:spMkLst>
            <pc:docMk/>
            <pc:sldMk cId="720407413" sldId="259"/>
            <ac:spMk id="28" creationId="{256B2C21-A230-48C0-8DF1-C46611373C44}"/>
          </ac:spMkLst>
        </pc:spChg>
        <pc:spChg chg="add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29" creationId="{CD9FE4EF-C4D8-49A0-B2FF-81D8DB7D8A24}"/>
          </ac:spMkLst>
        </pc:spChg>
        <pc:spChg chg="add del">
          <ac:chgData name="Malin Ødegård Gustavson" userId="9f92e0b69a6b63db" providerId="Windows Live" clId="Web-{CF84383A-E7E0-4401-8363-DF86F900B941}" dt="2023-11-01T13:59:55.470" v="39"/>
          <ac:spMkLst>
            <pc:docMk/>
            <pc:sldMk cId="720407413" sldId="259"/>
            <ac:spMk id="30" creationId="{3847E18C-932D-4C95-AABA-FEC7C9499AD7}"/>
          </ac:spMkLst>
        </pc:spChg>
        <pc:spChg chg="add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31" creationId="{4300840D-0A0B-4512-BACA-B439D5B9C57C}"/>
          </ac:spMkLst>
        </pc:spChg>
        <pc:spChg chg="add del">
          <ac:chgData name="Malin Ødegård Gustavson" userId="9f92e0b69a6b63db" providerId="Windows Live" clId="Web-{CF84383A-E7E0-4401-8363-DF86F900B941}" dt="2023-11-01T13:59:55.470" v="39"/>
          <ac:spMkLst>
            <pc:docMk/>
            <pc:sldMk cId="720407413" sldId="259"/>
            <ac:spMk id="32" creationId="{3150CB11-0C61-439E-910F-5787759E72A0}"/>
          </ac:spMkLst>
        </pc:spChg>
        <pc:spChg chg="add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33" creationId="{D2B78728-A580-49A7-84F9-6EF6F583ADE0}"/>
          </ac:spMkLst>
        </pc:spChg>
        <pc:spChg chg="add del">
          <ac:chgData name="Malin Ødegård Gustavson" userId="9f92e0b69a6b63db" providerId="Windows Live" clId="Web-{CF84383A-E7E0-4401-8363-DF86F900B941}" dt="2023-11-01T13:59:55.470" v="39"/>
          <ac:spMkLst>
            <pc:docMk/>
            <pc:sldMk cId="720407413" sldId="259"/>
            <ac:spMk id="34" creationId="{43F8A58B-5155-44CE-A5FF-7647B47D0A7A}"/>
          </ac:spMkLst>
        </pc:spChg>
        <pc:spChg chg="add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35" creationId="{38FAA1A1-D861-433F-88FA-1E9D6FD31D11}"/>
          </ac:spMkLst>
        </pc:spChg>
        <pc:spChg chg="add del">
          <ac:chgData name="Malin Ødegård Gustavson" userId="9f92e0b69a6b63db" providerId="Windows Live" clId="Web-{CF84383A-E7E0-4401-8363-DF86F900B941}" dt="2023-11-01T13:59:55.470" v="39"/>
          <ac:spMkLst>
            <pc:docMk/>
            <pc:sldMk cId="720407413" sldId="259"/>
            <ac:spMk id="36" creationId="{443F2ACA-E6D6-4028-82DD-F03C262D5DE6}"/>
          </ac:spMkLst>
        </pc:spChg>
        <pc:spChg chg="add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37" creationId="{8D71EDA1-87BF-4D5D-AB79-F346FD19278A}"/>
          </ac:spMkLst>
        </pc:spChg>
        <pc:spChg chg="add">
          <ac:chgData name="Malin Ødegård Gustavson" userId="9f92e0b69a6b63db" providerId="Windows Live" clId="Web-{CF84383A-E7E0-4401-8363-DF86F900B941}" dt="2023-11-01T13:59:55.486" v="40"/>
          <ac:spMkLst>
            <pc:docMk/>
            <pc:sldMk cId="720407413" sldId="259"/>
            <ac:spMk id="38" creationId="{70EA9DB4-B314-8F9C-1DD3-F29C872C44DB}"/>
          </ac:spMkLst>
        </pc:spChg>
        <pc:graphicFrameChg chg="add del">
          <ac:chgData name="Malin Ødegård Gustavson" userId="9f92e0b69a6b63db" providerId="Windows Live" clId="Web-{CF84383A-E7E0-4401-8363-DF86F900B941}" dt="2023-11-01T13:59:55.470" v="39"/>
          <ac:graphicFrameMkLst>
            <pc:docMk/>
            <pc:sldMk cId="720407413" sldId="259"/>
            <ac:graphicFrameMk id="22" creationId="{1A22D139-59B7-9EF4-99C6-EBE3B743D47E}"/>
          </ac:graphicFrameMkLst>
        </pc:graphicFrameChg>
      </pc:sldChg>
      <pc:sldChg chg="addSp delSp modSp">
        <pc:chgData name="Malin Ødegård Gustavson" userId="9f92e0b69a6b63db" providerId="Windows Live" clId="Web-{CF84383A-E7E0-4401-8363-DF86F900B941}" dt="2023-11-01T13:58:06.811" v="37"/>
        <pc:sldMkLst>
          <pc:docMk/>
          <pc:sldMk cId="3611083261" sldId="260"/>
        </pc:sldMkLst>
        <pc:spChg chg="del mod">
          <ac:chgData name="Malin Ødegård Gustavson" userId="9f92e0b69a6b63db" providerId="Windows Live" clId="Web-{CF84383A-E7E0-4401-8363-DF86F900B941}" dt="2023-11-01T13:58:06.811" v="37"/>
          <ac:spMkLst>
            <pc:docMk/>
            <pc:sldMk cId="3611083261" sldId="260"/>
            <ac:spMk id="3" creationId="{8525CDFD-CA00-913A-B6F4-558884BA025F}"/>
          </ac:spMkLst>
        </pc:spChg>
        <pc:picChg chg="add mod ord">
          <ac:chgData name="Malin Ødegård Gustavson" userId="9f92e0b69a6b63db" providerId="Windows Live" clId="Web-{CF84383A-E7E0-4401-8363-DF86F900B941}" dt="2023-11-01T13:58:06.811" v="37"/>
          <ac:picMkLst>
            <pc:docMk/>
            <pc:sldMk cId="3611083261" sldId="260"/>
            <ac:picMk id="4" creationId="{22EC5AA1-173F-F711-080A-9CA148C3E23B}"/>
          </ac:picMkLst>
        </pc:picChg>
      </pc:sldChg>
      <pc:sldChg chg="addSp delSp modSp">
        <pc:chgData name="Malin Ødegård Gustavson" userId="9f92e0b69a6b63db" providerId="Windows Live" clId="Web-{CF84383A-E7E0-4401-8363-DF86F900B941}" dt="2023-11-01T14:05:46.418" v="41" actId="14100"/>
        <pc:sldMkLst>
          <pc:docMk/>
          <pc:sldMk cId="2085917505" sldId="261"/>
        </pc:sldMkLst>
        <pc:spChg chg="del mod">
          <ac:chgData name="Malin Ødegård Gustavson" userId="9f92e0b69a6b63db" providerId="Windows Live" clId="Web-{CF84383A-E7E0-4401-8363-DF86F900B941}" dt="2023-11-01T13:43:31.081" v="2"/>
          <ac:spMkLst>
            <pc:docMk/>
            <pc:sldMk cId="2085917505" sldId="261"/>
            <ac:spMk id="3" creationId="{C0DD9ECD-8ECB-96D6-4510-C66D9D407342}"/>
          </ac:spMkLst>
        </pc:spChg>
        <pc:picChg chg="add mod ord">
          <ac:chgData name="Malin Ødegård Gustavson" userId="9f92e0b69a6b63db" providerId="Windows Live" clId="Web-{CF84383A-E7E0-4401-8363-DF86F900B941}" dt="2023-11-01T14:05:46.418" v="41" actId="14100"/>
          <ac:picMkLst>
            <pc:docMk/>
            <pc:sldMk cId="2085917505" sldId="261"/>
            <ac:picMk id="4" creationId="{6F1CE3C8-7DE8-E7C3-1E48-167BB3A8FD2F}"/>
          </ac:picMkLst>
        </pc:picChg>
      </pc:sldChg>
      <pc:sldChg chg="addSp modSp">
        <pc:chgData name="Malin Ødegård Gustavson" userId="9f92e0b69a6b63db" providerId="Windows Live" clId="Web-{CF84383A-E7E0-4401-8363-DF86F900B941}" dt="2023-11-01T13:49:27.936" v="17" actId="14100"/>
        <pc:sldMkLst>
          <pc:docMk/>
          <pc:sldMk cId="4010831018" sldId="262"/>
        </pc:sldMkLst>
        <pc:picChg chg="add mod modCrop">
          <ac:chgData name="Malin Ødegård Gustavson" userId="9f92e0b69a6b63db" providerId="Windows Live" clId="Web-{CF84383A-E7E0-4401-8363-DF86F900B941}" dt="2023-11-01T13:47:51.136" v="11" actId="1076"/>
          <ac:picMkLst>
            <pc:docMk/>
            <pc:sldMk cId="4010831018" sldId="262"/>
            <ac:picMk id="4" creationId="{D06BA8C8-304E-4C58-4BDA-2BADB3A34431}"/>
          </ac:picMkLst>
        </pc:picChg>
        <pc:picChg chg="add mod">
          <ac:chgData name="Malin Ødegård Gustavson" userId="9f92e0b69a6b63db" providerId="Windows Live" clId="Web-{CF84383A-E7E0-4401-8363-DF86F900B941}" dt="2023-11-01T13:49:27.936" v="17" actId="14100"/>
          <ac:picMkLst>
            <pc:docMk/>
            <pc:sldMk cId="4010831018" sldId="262"/>
            <ac:picMk id="5" creationId="{03EE4EC5-6417-694D-4F5E-BBE962D8A79C}"/>
          </ac:picMkLst>
        </pc:picChg>
      </pc:sldChg>
    </pc:docChg>
  </pc:docChgLst>
  <pc:docChgLst>
    <pc:chgData name="Bjarte Måkestad" userId="e9031a18ef8b5497" providerId="Windows Live" clId="Web-{F94545CB-A7D1-4319-84DD-ABCC97B38379}"/>
    <pc:docChg chg="modSld">
      <pc:chgData name="Bjarte Måkestad" userId="e9031a18ef8b5497" providerId="Windows Live" clId="Web-{F94545CB-A7D1-4319-84DD-ABCC97B38379}" dt="2023-11-02T10:34:06.805" v="219" actId="20577"/>
      <pc:docMkLst>
        <pc:docMk/>
      </pc:docMkLst>
      <pc:sldChg chg="addSp delSp modSp">
        <pc:chgData name="Bjarte Måkestad" userId="e9031a18ef8b5497" providerId="Windows Live" clId="Web-{F94545CB-A7D1-4319-84DD-ABCC97B38379}" dt="2023-11-02T10:34:06.805" v="219" actId="20577"/>
        <pc:sldMkLst>
          <pc:docMk/>
          <pc:sldMk cId="2092000971" sldId="257"/>
        </pc:sldMkLst>
        <pc:spChg chg="add mod">
          <ac:chgData name="Bjarte Måkestad" userId="e9031a18ef8b5497" providerId="Windows Live" clId="Web-{F94545CB-A7D1-4319-84DD-ABCC97B38379}" dt="2023-11-02T10:32:34.939" v="170" actId="1076"/>
          <ac:spMkLst>
            <pc:docMk/>
            <pc:sldMk cId="2092000971" sldId="257"/>
            <ac:spMk id="3" creationId="{5255BC74-6EDD-74B0-3DF8-94F292BAE9F2}"/>
          </ac:spMkLst>
        </pc:spChg>
        <pc:spChg chg="add mod">
          <ac:chgData name="Bjarte Måkestad" userId="e9031a18ef8b5497" providerId="Windows Live" clId="Web-{F94545CB-A7D1-4319-84DD-ABCC97B38379}" dt="2023-11-02T10:34:06.805" v="219" actId="20577"/>
          <ac:spMkLst>
            <pc:docMk/>
            <pc:sldMk cId="2092000971" sldId="257"/>
            <ac:spMk id="9" creationId="{E28617F9-7A08-678D-867B-9676A2362459}"/>
          </ac:spMkLst>
        </pc:spChg>
        <pc:picChg chg="mod">
          <ac:chgData name="Bjarte Måkestad" userId="e9031a18ef8b5497" providerId="Windows Live" clId="Web-{F94545CB-A7D1-4319-84DD-ABCC97B38379}" dt="2023-11-02T10:33:26.614" v="173" actId="1076"/>
          <ac:picMkLst>
            <pc:docMk/>
            <pc:sldMk cId="2092000971" sldId="257"/>
            <ac:picMk id="4" creationId="{F08FB2B8-B8A5-3F32-D845-B061F2536A52}"/>
          </ac:picMkLst>
        </pc:picChg>
        <pc:picChg chg="mod">
          <ac:chgData name="Bjarte Måkestad" userId="e9031a18ef8b5497" providerId="Windows Live" clId="Web-{F94545CB-A7D1-4319-84DD-ABCC97B38379}" dt="2023-11-02T10:33:24.224" v="172" actId="1076"/>
          <ac:picMkLst>
            <pc:docMk/>
            <pc:sldMk cId="2092000971" sldId="257"/>
            <ac:picMk id="5" creationId="{DBF108F6-F4D0-4ECA-9F93-F2C6D56EBE28}"/>
          </ac:picMkLst>
        </pc:picChg>
        <pc:picChg chg="del">
          <ac:chgData name="Bjarte Måkestad" userId="e9031a18ef8b5497" providerId="Windows Live" clId="Web-{F94545CB-A7D1-4319-84DD-ABCC97B38379}" dt="2023-11-02T10:33:21.270" v="171"/>
          <ac:picMkLst>
            <pc:docMk/>
            <pc:sldMk cId="2092000971" sldId="257"/>
            <ac:picMk id="6" creationId="{EBDD3F0C-B047-CC67-C46B-9E619F26BCED}"/>
          </ac:picMkLst>
        </pc:picChg>
        <pc:picChg chg="mod">
          <ac:chgData name="Bjarte Måkestad" userId="e9031a18ef8b5497" providerId="Windows Live" clId="Web-{F94545CB-A7D1-4319-84DD-ABCC97B38379}" dt="2023-11-02T10:25:25.489" v="0" actId="1076"/>
          <ac:picMkLst>
            <pc:docMk/>
            <pc:sldMk cId="2092000971" sldId="257"/>
            <ac:picMk id="7" creationId="{68471560-9FC1-AE7A-1501-76BFFA678875}"/>
          </ac:picMkLst>
        </pc:picChg>
      </pc:sldChg>
    </pc:docChg>
  </pc:docChgLst>
  <pc:docChgLst>
    <pc:chgData name="Ola Hernes" userId="5bad62482a06e5f2" providerId="LiveId" clId="{697050C7-180B-4ABB-AE60-E4FB04E5E21A}"/>
    <pc:docChg chg="undo custSel addSld delSld modSld addSection delSection modSection">
      <pc:chgData name="Ola Hernes" userId="5bad62482a06e5f2" providerId="LiveId" clId="{697050C7-180B-4ABB-AE60-E4FB04E5E21A}" dt="2023-11-02T12:45:46.858" v="108" actId="2696"/>
      <pc:docMkLst>
        <pc:docMk/>
      </pc:docMkLst>
      <pc:sldChg chg="modSp mod">
        <pc:chgData name="Ola Hernes" userId="5bad62482a06e5f2" providerId="LiveId" clId="{697050C7-180B-4ABB-AE60-E4FB04E5E21A}" dt="2023-11-02T10:15:38.195" v="101" actId="1076"/>
        <pc:sldMkLst>
          <pc:docMk/>
          <pc:sldMk cId="2092000971" sldId="257"/>
        </pc:sldMkLst>
        <pc:spChg chg="mod">
          <ac:chgData name="Ola Hernes" userId="5bad62482a06e5f2" providerId="LiveId" clId="{697050C7-180B-4ABB-AE60-E4FB04E5E21A}" dt="2023-11-02T10:14:12.102" v="100" actId="14100"/>
          <ac:spMkLst>
            <pc:docMk/>
            <pc:sldMk cId="2092000971" sldId="257"/>
            <ac:spMk id="2" creationId="{B1349A6B-BB2C-3065-B858-78B46933A784}"/>
          </ac:spMkLst>
        </pc:spChg>
        <pc:picChg chg="mod modCrop">
          <ac:chgData name="Ola Hernes" userId="5bad62482a06e5f2" providerId="LiveId" clId="{697050C7-180B-4ABB-AE60-E4FB04E5E21A}" dt="2023-11-02T10:13:58.945" v="97" actId="14100"/>
          <ac:picMkLst>
            <pc:docMk/>
            <pc:sldMk cId="2092000971" sldId="257"/>
            <ac:picMk id="4" creationId="{F08FB2B8-B8A5-3F32-D845-B061F2536A52}"/>
          </ac:picMkLst>
        </pc:picChg>
        <pc:picChg chg="mod modCrop">
          <ac:chgData name="Ola Hernes" userId="5bad62482a06e5f2" providerId="LiveId" clId="{697050C7-180B-4ABB-AE60-E4FB04E5E21A}" dt="2023-11-02T10:13:51.377" v="95" actId="14100"/>
          <ac:picMkLst>
            <pc:docMk/>
            <pc:sldMk cId="2092000971" sldId="257"/>
            <ac:picMk id="5" creationId="{DBF108F6-F4D0-4ECA-9F93-F2C6D56EBE28}"/>
          </ac:picMkLst>
        </pc:picChg>
        <pc:picChg chg="mod modCrop">
          <ac:chgData name="Ola Hernes" userId="5bad62482a06e5f2" providerId="LiveId" clId="{697050C7-180B-4ABB-AE60-E4FB04E5E21A}" dt="2023-11-02T10:13:42.547" v="93" actId="14100"/>
          <ac:picMkLst>
            <pc:docMk/>
            <pc:sldMk cId="2092000971" sldId="257"/>
            <ac:picMk id="6" creationId="{EBDD3F0C-B047-CC67-C46B-9E619F26BCED}"/>
          </ac:picMkLst>
        </pc:picChg>
        <pc:picChg chg="mod modCrop">
          <ac:chgData name="Ola Hernes" userId="5bad62482a06e5f2" providerId="LiveId" clId="{697050C7-180B-4ABB-AE60-E4FB04E5E21A}" dt="2023-11-02T10:15:38.195" v="101" actId="1076"/>
          <ac:picMkLst>
            <pc:docMk/>
            <pc:sldMk cId="2092000971" sldId="257"/>
            <ac:picMk id="7" creationId="{68471560-9FC1-AE7A-1501-76BFFA678875}"/>
          </ac:picMkLst>
        </pc:picChg>
      </pc:sldChg>
      <pc:sldChg chg="addSp delSp modSp del mod modClrScheme delDesignElem chgLayout">
        <pc:chgData name="Ola Hernes" userId="5bad62482a06e5f2" providerId="LiveId" clId="{697050C7-180B-4ABB-AE60-E4FB04E5E21A}" dt="2023-11-01T11:52:30.583" v="13" actId="2696"/>
        <pc:sldMkLst>
          <pc:docMk/>
          <pc:sldMk cId="546135544" sldId="258"/>
        </pc:sldMkLst>
        <pc:spChg chg="mod ord">
          <ac:chgData name="Ola Hernes" userId="5bad62482a06e5f2" providerId="LiveId" clId="{697050C7-180B-4ABB-AE60-E4FB04E5E21A}" dt="2023-11-01T11:52:22.324" v="12" actId="20577"/>
          <ac:spMkLst>
            <pc:docMk/>
            <pc:sldMk cId="546135544" sldId="258"/>
            <ac:spMk id="2" creationId="{7E3935B8-059C-D525-A1D0-3BEA6822E353}"/>
          </ac:spMkLst>
        </pc:spChg>
        <pc:spChg chg="del mod ord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3" creationId="{B2BA7E3C-6E60-F39F-D860-86DFE0A4A075}"/>
          </ac:spMkLst>
        </pc:spChg>
        <pc:spChg chg="add mod ord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4" creationId="{93DCB521-896B-C1DD-7BF3-B893C58FD67D}"/>
          </ac:spMkLst>
        </pc:spChg>
        <pc:spChg chg="add mod ord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5" creationId="{D05E263A-9DA3-7768-B8C1-CF644B737047}"/>
          </ac:spMkLst>
        </pc:spChg>
        <pc:spChg chg="add mod ord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6" creationId="{86ADA942-E7ED-807A-566D-690835448D6E}"/>
          </ac:spMkLst>
        </pc:spChg>
        <pc:spChg chg="add mod ord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7" creationId="{0EA601CD-8680-8A3A-AD55-D527F8245DA1}"/>
          </ac:spMkLst>
        </pc:spChg>
        <pc:spChg chg="del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8" creationId="{09588DA8-065E-4F6F-8EFD-43104AB2E0CF}"/>
          </ac:spMkLst>
        </pc:spChg>
        <pc:spChg chg="del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10" creationId="{C4285719-470E-454C-AF62-8323075F1F5B}"/>
          </ac:spMkLst>
        </pc:spChg>
        <pc:spChg chg="del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12" creationId="{CD9FE4EF-C4D8-49A0-B2FF-81D8DB7D8A24}"/>
          </ac:spMkLst>
        </pc:spChg>
        <pc:spChg chg="del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14" creationId="{4300840D-0A0B-4512-BACA-B439D5B9C57C}"/>
          </ac:spMkLst>
        </pc:spChg>
        <pc:spChg chg="del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16" creationId="{D2B78728-A580-49A7-84F9-6EF6F583ADE0}"/>
          </ac:spMkLst>
        </pc:spChg>
        <pc:spChg chg="del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18" creationId="{38FAA1A1-D861-433F-88FA-1E9D6FD31D11}"/>
          </ac:spMkLst>
        </pc:spChg>
        <pc:spChg chg="del">
          <ac:chgData name="Ola Hernes" userId="5bad62482a06e5f2" providerId="LiveId" clId="{697050C7-180B-4ABB-AE60-E4FB04E5E21A}" dt="2023-11-01T11:52:00.299" v="3" actId="700"/>
          <ac:spMkLst>
            <pc:docMk/>
            <pc:sldMk cId="546135544" sldId="258"/>
            <ac:spMk id="20" creationId="{8D71EDA1-87BF-4D5D-AB79-F346FD19278A}"/>
          </ac:spMkLst>
        </pc:spChg>
      </pc:sldChg>
      <pc:sldChg chg="del">
        <pc:chgData name="Ola Hernes" userId="5bad62482a06e5f2" providerId="LiveId" clId="{697050C7-180B-4ABB-AE60-E4FB04E5E21A}" dt="2023-11-02T12:45:46.858" v="108" actId="2696"/>
        <pc:sldMkLst>
          <pc:docMk/>
          <pc:sldMk cId="3611083261" sldId="260"/>
        </pc:sldMkLst>
      </pc:sldChg>
      <pc:sldChg chg="new del">
        <pc:chgData name="Ola Hernes" userId="5bad62482a06e5f2" providerId="LiveId" clId="{697050C7-180B-4ABB-AE60-E4FB04E5E21A}" dt="2023-11-01T11:52:46.583" v="17" actId="2696"/>
        <pc:sldMkLst>
          <pc:docMk/>
          <pc:sldMk cId="2340812300" sldId="262"/>
        </pc:sldMkLst>
      </pc:sldChg>
      <pc:sldChg chg="addSp modSp add mod">
        <pc:chgData name="Ola Hernes" userId="5bad62482a06e5f2" providerId="LiveId" clId="{697050C7-180B-4ABB-AE60-E4FB04E5E21A}" dt="2023-11-02T11:28:45.293" v="107" actId="14100"/>
        <pc:sldMkLst>
          <pc:docMk/>
          <pc:sldMk cId="4010831018" sldId="262"/>
        </pc:sldMkLst>
        <pc:spChg chg="mod">
          <ac:chgData name="Ola Hernes" userId="5bad62482a06e5f2" providerId="LiveId" clId="{697050C7-180B-4ABB-AE60-E4FB04E5E21A}" dt="2023-11-01T11:53:11.412" v="31" actId="20577"/>
          <ac:spMkLst>
            <pc:docMk/>
            <pc:sldMk cId="4010831018" sldId="262"/>
            <ac:spMk id="2" creationId="{B1349A6B-BB2C-3065-B858-78B46933A784}"/>
          </ac:spMkLst>
        </pc:spChg>
        <pc:spChg chg="mod">
          <ac:chgData name="Ola Hernes" userId="5bad62482a06e5f2" providerId="LiveId" clId="{697050C7-180B-4ABB-AE60-E4FB04E5E21A}" dt="2023-11-01T11:53:26.795" v="61" actId="5793"/>
          <ac:spMkLst>
            <pc:docMk/>
            <pc:sldMk cId="4010831018" sldId="262"/>
            <ac:spMk id="3" creationId="{CFE62E45-73BC-6952-8373-6C83E52675EF}"/>
          </ac:spMkLst>
        </pc:spChg>
        <pc:picChg chg="add mod">
          <ac:chgData name="Ola Hernes" userId="5bad62482a06e5f2" providerId="LiveId" clId="{697050C7-180B-4ABB-AE60-E4FB04E5E21A}" dt="2023-11-02T11:28:45.293" v="107" actId="14100"/>
          <ac:picMkLst>
            <pc:docMk/>
            <pc:sldMk cId="4010831018" sldId="262"/>
            <ac:picMk id="7" creationId="{9B75FE3F-271F-016F-F241-FE9EF02B2F5E}"/>
          </ac:picMkLst>
        </pc:picChg>
      </pc:sldChg>
      <pc:sldChg chg="add del">
        <pc:chgData name="Ola Hernes" userId="5bad62482a06e5f2" providerId="LiveId" clId="{697050C7-180B-4ABB-AE60-E4FB04E5E21A}" dt="2023-11-01T11:52:44.238" v="16" actId="2696"/>
        <pc:sldMkLst>
          <pc:docMk/>
          <pc:sldMk cId="108849945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F97165-2314-744D-E089-7F5379B0E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6E7C10-5761-A4DC-FF89-C56402EE8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34D0CDE-E8C0-3017-863E-55709925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ABA7C6A-60BE-D501-4623-A486C803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0AAAC8-585D-1A33-7AC4-6F666501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03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BA5431-1AF4-BD9E-028A-9F0FFCC2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5ADDB01-CC5E-C95C-5A2C-6518359DA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B323A9E-8AB7-FD32-77F2-4234CB08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B618AE5-B149-DE3A-DE96-B740752E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D41C703-9B29-BAB0-D601-9B88D33D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903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BFD9607-B9B8-7986-4EAD-912EE9F6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898C348-98FE-36D4-6BA9-6AC707D4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AF0EA24-C272-019E-055E-BEF431BC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F98CE2-8751-8402-90F9-68CC6C99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4AF15B1-A6CB-2539-A4C9-D86DDBC3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04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727CB8-BE1D-7564-A4CD-B06A65F7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48047A-1822-3993-A964-8EDB2C90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15CBB5A-ECA5-60BD-97A5-4ABF3BB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86AFE1-5E02-F3A2-3CAA-5DBBBFBB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18A7B9A-23CC-CCF4-542B-8D8A20C5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581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C16FC4-3926-1A2A-3285-91A00CAE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880E728-D171-FFAF-989A-ACEC2B2C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7E4D1A-F5E5-5602-7644-D61B6AC5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98E04CF-0A06-C32C-5E29-7479406A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50C91C4-FA0A-9E62-EB5C-30B1E70F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318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2B46D1-4711-DAF0-9F49-31EAAA5D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C2A8FF-EAC6-451E-80B5-436A30722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A29CDA3-43A2-968C-AB8B-F705204F4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9983947-A3C6-8826-C350-04F1A55C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B6CEC4A-9EFF-3B4D-AD30-195A0584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FBF5BE4-CD06-68F8-9E2D-441A4636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17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0411A9-1A39-7205-58D2-BD093E32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BBC8D67-9F11-0B53-D820-5156FA36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315E491-C8E4-F0B8-7EDB-0D4CBAC3E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3B2AD32-B4DC-70AA-8848-71C318E68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21A97A9-F426-E8B5-56CC-BB6B3D76F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62849AB-1666-CB26-8C65-C23E58F7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9F0C844-ECEB-85A3-EB4D-4ACBC497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3AD717E-81FB-B455-9159-F867F66D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301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AE4CCB-90EC-0A37-58D1-633B275E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3EB83BA-3973-7E7F-9DAE-E4809525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C5BA298-EA90-B0BC-1869-C63358A1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6852BE5-DE5D-7DCE-2CF3-EBE42D84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356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3A888CB-DDE5-62CA-5CE7-F47CF550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9DBB33-B9A6-9880-1FAE-9432C38F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F673834-B868-10F2-A19F-3A65285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40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77D38D-6D48-AFFD-1C99-ED1027A8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F4ECD94-7386-6DED-7A6F-D195DCFF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0D10C4F-DE6F-5687-89CB-1D70780C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20EB9B4-254A-C15F-A9D1-0A9115D2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818679C-7FB9-D178-A047-4A9AA518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EA9F61-A5C1-5CFC-4447-F70440EE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25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F65DA7-4C17-440F-C0F2-8AED945D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82C067A-A0AF-5930-B5DC-CEBFAADA8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03F2741-ABA8-6082-1B03-D1BA759EA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7CE360-F5F7-DB6F-28CB-73A6DD8F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7C9B52F-0916-96BD-5132-1EAC872F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B924422-5274-3B40-E18B-5453D63D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692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FB0E86D-5854-4A33-2251-95087E1B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C97CFDB-2659-8732-002D-6BD9533B2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ADCD46E-E3BB-3478-495C-489FD186C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48C4-2B83-4498-9110-8F78F448AF9F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3B4830D-9559-1C7B-1FB9-582ED56F7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000B502-CCB0-EA5B-5573-3DF99624D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43F2-0600-4DC2-A0B8-8E543340CE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68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29BE8CA-489F-A28B-E014-B14D801C4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 dirty="0">
                <a:solidFill>
                  <a:srgbClr val="FFFFFF"/>
                </a:solidFill>
              </a:rPr>
              <a:t>CDR - </a:t>
            </a:r>
            <a:r>
              <a:rPr lang="nb-NO" sz="4800" dirty="0" err="1">
                <a:solidFill>
                  <a:srgbClr val="FFFFFF"/>
                </a:solidFill>
              </a:rPr>
              <a:t>Tidybot</a:t>
            </a:r>
            <a:endParaRPr lang="nb-NO" sz="4800" dirty="0" err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707341C-F083-812B-DB10-9877433D4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nb-NO" dirty="0"/>
              <a:t>Ola, Malin, Bjarte</a:t>
            </a:r>
            <a:r>
              <a:rPr lang="nb-NO"/>
              <a:t> og</a:t>
            </a:r>
            <a:r>
              <a:rPr lang="nb-NO" dirty="0"/>
              <a:t> Viktor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5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349A6B-BB2C-3065-B858-78B46933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4050459"/>
          </a:xfrm>
        </p:spPr>
        <p:txBody>
          <a:bodyPr anchor="b">
            <a:normAutofit/>
          </a:bodyPr>
          <a:lstStyle/>
          <a:p>
            <a:pPr algn="r"/>
            <a:br>
              <a:rPr lang="nb-NO" sz="4000">
                <a:solidFill>
                  <a:srgbClr val="FFFFFF"/>
                </a:solidFill>
              </a:rPr>
            </a:br>
            <a:br>
              <a:rPr lang="nb-NO" sz="4000">
                <a:solidFill>
                  <a:srgbClr val="FFFFFF"/>
                </a:solidFill>
              </a:rPr>
            </a:br>
            <a:r>
              <a:rPr lang="nb-NO" sz="4000">
                <a:solidFill>
                  <a:srgbClr val="FFFFFF"/>
                </a:solidFill>
              </a:rPr>
              <a:t>Design</a:t>
            </a:r>
          </a:p>
        </p:txBody>
      </p:sp>
      <p:pic>
        <p:nvPicPr>
          <p:cNvPr id="4" name="Plassholder for innhold 3" descr="Et bilde som inneholder skjermbilde, diagram, 3D-modeller&#10;&#10;Automatisk generert beskrivelse">
            <a:extLst>
              <a:ext uri="{FF2B5EF4-FFF2-40B4-BE49-F238E27FC236}">
                <a16:creationId xmlns:a16="http://schemas.microsoft.com/office/drawing/2014/main" id="{F08FB2B8-B8A5-3F32-D845-B061F2536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00" t="5097" r="32757" b="11264"/>
          <a:stretch/>
        </p:blipFill>
        <p:spPr>
          <a:xfrm>
            <a:off x="5339110" y="1339148"/>
            <a:ext cx="3263130" cy="2625800"/>
          </a:xfrm>
        </p:spPr>
      </p:pic>
      <p:pic>
        <p:nvPicPr>
          <p:cNvPr id="5" name="Bilde 4" descr="Et bilde som inneholder kart&#10;&#10;Automatisk generert beskrivelse">
            <a:extLst>
              <a:ext uri="{FF2B5EF4-FFF2-40B4-BE49-F238E27FC236}">
                <a16:creationId xmlns:a16="http://schemas.microsoft.com/office/drawing/2014/main" id="{DBF108F6-F4D0-4ECA-9F93-F2C6D56EB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0" t="3296" r="36048" b="13273"/>
          <a:stretch/>
        </p:blipFill>
        <p:spPr>
          <a:xfrm>
            <a:off x="8847147" y="1348956"/>
            <a:ext cx="3257161" cy="260372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8471560-9FC1-AE7A-1501-76BFFA6788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3" t="30654" r="13340" b="21523"/>
          <a:stretch/>
        </p:blipFill>
        <p:spPr>
          <a:xfrm>
            <a:off x="5126574" y="5229747"/>
            <a:ext cx="5019869" cy="1431850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5255BC74-6EDD-74B0-3DF8-94F292BAE9F2}"/>
              </a:ext>
            </a:extLst>
          </p:cNvPr>
          <p:cNvSpPr txBox="1"/>
          <p:nvPr/>
        </p:nvSpPr>
        <p:spPr>
          <a:xfrm>
            <a:off x="5127625" y="4815416"/>
            <a:ext cx="54504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>
                <a:cs typeface="Calibri"/>
              </a:rPr>
              <a:t>Ønskelig: Lavere profil</a:t>
            </a:r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28617F9-7A08-678D-867B-9676A2362459}"/>
              </a:ext>
            </a:extLst>
          </p:cNvPr>
          <p:cNvSpPr txBox="1"/>
          <p:nvPr/>
        </p:nvSpPr>
        <p:spPr>
          <a:xfrm>
            <a:off x="5281083" y="851959"/>
            <a:ext cx="6138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>
                <a:cs typeface="Calibri"/>
              </a:rPr>
              <a:t>Modifisert Turtlebot3 Waffle</a:t>
            </a:r>
          </a:p>
        </p:txBody>
      </p:sp>
    </p:spTree>
    <p:extLst>
      <p:ext uri="{BB962C8B-B14F-4D97-AF65-F5344CB8AC3E}">
        <p14:creationId xmlns:p14="http://schemas.microsoft.com/office/powerpoint/2010/main" val="209200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349A6B-BB2C-3065-B858-78B46933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b-NO" sz="4000" dirty="0" err="1">
                <a:solidFill>
                  <a:srgbClr val="FFFFFF"/>
                </a:solidFill>
              </a:rPr>
              <a:t>Kinematics</a:t>
            </a:r>
            <a:endParaRPr lang="nb-NO" sz="4000" dirty="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E62E45-73BC-6952-8373-6C83E526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nb-NO" sz="2000" dirty="0"/>
              <a:t>Forward</a:t>
            </a:r>
          </a:p>
          <a:p>
            <a:r>
              <a:rPr lang="nb-NO" sz="2000" dirty="0"/>
              <a:t>Inverse</a:t>
            </a:r>
          </a:p>
          <a:p>
            <a:endParaRPr lang="nb-NO" sz="2000" dirty="0"/>
          </a:p>
        </p:txBody>
      </p:sp>
      <p:pic>
        <p:nvPicPr>
          <p:cNvPr id="4" name="Bilde 3" descr="Et bilde som inneholder tekst, skjermbilde, diagram&#10;&#10;Automatisk generert beskrivelse">
            <a:extLst>
              <a:ext uri="{FF2B5EF4-FFF2-40B4-BE49-F238E27FC236}">
                <a16:creationId xmlns:a16="http://schemas.microsoft.com/office/drawing/2014/main" id="{D06BA8C8-304E-4C58-4BDA-2BADB3A34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1" t="23181" r="11286" b="8895"/>
          <a:stretch/>
        </p:blipFill>
        <p:spPr>
          <a:xfrm>
            <a:off x="8635253" y="178538"/>
            <a:ext cx="3236809" cy="2817304"/>
          </a:xfrm>
          <a:prstGeom prst="rect">
            <a:avLst/>
          </a:prstGeom>
        </p:spPr>
      </p:pic>
      <p:pic>
        <p:nvPicPr>
          <p:cNvPr id="5" name="Bilde 4" descr="Et bilde som inneholder tekst, skjermbilde, Font, nummer&#10;&#10;Automatisk generert beskrivelse">
            <a:extLst>
              <a:ext uri="{FF2B5EF4-FFF2-40B4-BE49-F238E27FC236}">
                <a16:creationId xmlns:a16="http://schemas.microsoft.com/office/drawing/2014/main" id="{03EE4EC5-6417-694D-4F5E-BBE962D8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82" y="333386"/>
            <a:ext cx="4087905" cy="6067963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B75FE3F-271F-016F-F241-FE9EF02B2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3743325"/>
            <a:ext cx="4169883" cy="26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506DA77-05BD-9835-EBD1-B047B60C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b-NO" sz="400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8" name="Plassholder for innhold 2">
            <a:extLst>
              <a:ext uri="{FF2B5EF4-FFF2-40B4-BE49-F238E27FC236}">
                <a16:creationId xmlns:a16="http://schemas.microsoft.com/office/drawing/2014/main" id="{70EA9DB4-B314-8F9C-1DD3-F29C872C4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nb-NO" sz="2000">
                <a:ea typeface="Calibri"/>
                <a:cs typeface="Calibri"/>
              </a:rPr>
              <a:t>Størrelsen på roboten</a:t>
            </a:r>
          </a:p>
          <a:p>
            <a:r>
              <a:rPr lang="nb-NO" sz="2000">
                <a:ea typeface="Calibri"/>
                <a:cs typeface="Calibri"/>
              </a:rPr>
              <a:t>Lengden på armen</a:t>
            </a:r>
          </a:p>
        </p:txBody>
      </p:sp>
    </p:spTree>
    <p:extLst>
      <p:ext uri="{BB962C8B-B14F-4D97-AF65-F5344CB8AC3E}">
        <p14:creationId xmlns:p14="http://schemas.microsoft.com/office/powerpoint/2010/main" val="72040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D115FDF-78E4-D0FB-9F5F-50616FAD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b-NO" sz="4000" dirty="0">
                <a:solidFill>
                  <a:srgbClr val="FFFFFF"/>
                </a:solidFill>
              </a:rPr>
              <a:t>GANTT</a:t>
            </a:r>
          </a:p>
        </p:txBody>
      </p:sp>
      <p:pic>
        <p:nvPicPr>
          <p:cNvPr id="4" name="Plassholder for innhold 3" descr="Et bilde som inneholder tekst, skjermbilde, diagram, Parallell&#10;&#10;Automatisk generert beskrivelse">
            <a:extLst>
              <a:ext uri="{FF2B5EF4-FFF2-40B4-BE49-F238E27FC236}">
                <a16:creationId xmlns:a16="http://schemas.microsoft.com/office/drawing/2014/main" id="{6F1CE3C8-7DE8-E7C3-1E48-167BB3A8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054" y="1002234"/>
            <a:ext cx="7933669" cy="4224216"/>
          </a:xfrm>
        </p:spPr>
      </p:pic>
    </p:spTree>
    <p:extLst>
      <p:ext uri="{BB962C8B-B14F-4D97-AF65-F5344CB8AC3E}">
        <p14:creationId xmlns:p14="http://schemas.microsoft.com/office/powerpoint/2010/main" val="208591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29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Office-tema</vt:lpstr>
      <vt:lpstr>CDR - Tidybot</vt:lpstr>
      <vt:lpstr>  Design</vt:lpstr>
      <vt:lpstr>Kinematics</vt:lpstr>
      <vt:lpstr>Challenges</vt:lpstr>
      <vt:lpstr>GANTT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Tidybot</dc:title>
  <dc:creator>ola.hernes@gmail.com</dc:creator>
  <cp:lastModifiedBy>Ola Hernes</cp:lastModifiedBy>
  <cp:revision>3</cp:revision>
  <dcterms:created xsi:type="dcterms:W3CDTF">2023-11-01T08:15:29Z</dcterms:created>
  <dcterms:modified xsi:type="dcterms:W3CDTF">2023-11-13T09:35:51Z</dcterms:modified>
</cp:coreProperties>
</file>