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F6437-FB5C-A865-9C3C-26E0BF8C5EDD}" v="2" dt="2023-11-13T09:37:47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4C22F-B5FD-4473-9FDB-28595C12BB06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B6D16-3BAB-43C4-8323-E2708A64B7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35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B6D16-3BAB-43C4-8323-E2708A64B73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98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err="1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Fyller inn </a:t>
            </a:r>
            <a:r>
              <a:rPr lang="en-US" err="1">
                <a:ea typeface="Calibri"/>
                <a:cs typeface="Calibri"/>
              </a:rPr>
              <a:t>uker</a:t>
            </a:r>
            <a:r>
              <a:rPr lang="en-US">
                <a:ea typeface="Calibri"/>
                <a:cs typeface="Calibri"/>
              </a:rPr>
              <a:t> med </a:t>
            </a:r>
            <a:r>
              <a:rPr lang="en-US" err="1">
                <a:ea typeface="Calibri"/>
                <a:cs typeface="Calibri"/>
              </a:rPr>
              <a:t>planlagt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arbeid</a:t>
            </a:r>
            <a:r>
              <a:rPr lang="en-US">
                <a:ea typeface="Calibri"/>
                <a:cs typeface="Calibri"/>
              </a:rPr>
              <a:t> I </a:t>
            </a:r>
            <a:r>
              <a:rPr lang="en-US" err="1">
                <a:ea typeface="Calibri"/>
                <a:cs typeface="Calibri"/>
              </a:rPr>
              <a:t>grått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og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fyller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ut</a:t>
            </a:r>
            <a:r>
              <a:rPr lang="en-US">
                <a:ea typeface="Calibri"/>
                <a:cs typeface="Calibri"/>
              </a:rPr>
              <a:t> med </a:t>
            </a:r>
            <a:r>
              <a:rPr lang="en-US" err="1">
                <a:ea typeface="Calibri"/>
                <a:cs typeface="Calibri"/>
              </a:rPr>
              <a:t>grønt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etterhvert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som</a:t>
            </a:r>
            <a:r>
              <a:rPr lang="en-US">
                <a:ea typeface="Calibri"/>
                <a:cs typeface="Calibri"/>
              </a:rPr>
              <a:t> vi </a:t>
            </a:r>
            <a:r>
              <a:rPr lang="en-US" err="1">
                <a:ea typeface="Calibri"/>
                <a:cs typeface="Calibri"/>
              </a:rPr>
              <a:t>blir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ferdig</a:t>
            </a:r>
            <a:r>
              <a:rPr lang="en-US">
                <a:ea typeface="Calibri"/>
                <a:cs typeface="Calibri"/>
              </a:rPr>
              <a:t> med </a:t>
            </a:r>
            <a:r>
              <a:rPr lang="en-US" err="1">
                <a:ea typeface="Calibri"/>
                <a:cs typeface="Calibri"/>
              </a:rPr>
              <a:t>oppgaven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err="1"/>
              <a:t>Gjør</a:t>
            </a:r>
            <a:r>
              <a:rPr lang="en-US"/>
              <a:t> det </a:t>
            </a:r>
            <a:r>
              <a:rPr lang="en-US" err="1"/>
              <a:t>lett</a:t>
            </a:r>
            <a:r>
              <a:rPr lang="en-US"/>
              <a:t> å </a:t>
            </a:r>
            <a:r>
              <a:rPr lang="en-US" err="1"/>
              <a:t>få</a:t>
            </a:r>
            <a:r>
              <a:rPr lang="en-US"/>
              <a:t> </a:t>
            </a:r>
            <a:r>
              <a:rPr lang="en-US" err="1"/>
              <a:t>oversikt</a:t>
            </a:r>
            <a:r>
              <a:rPr lang="en-US"/>
              <a:t> / </a:t>
            </a:r>
            <a:r>
              <a:rPr lang="en-US" err="1"/>
              <a:t>holde</a:t>
            </a:r>
            <a:r>
              <a:rPr lang="en-US"/>
              <a:t> </a:t>
            </a:r>
            <a:r>
              <a:rPr lang="en-US" err="1"/>
              <a:t>kontroll</a:t>
            </a:r>
            <a:r>
              <a:rPr lang="en-US"/>
              <a:t> </a:t>
            </a:r>
            <a:r>
              <a:rPr lang="en-US" err="1"/>
              <a:t>på</a:t>
            </a:r>
            <a:r>
              <a:rPr lang="en-US"/>
              <a:t> </a:t>
            </a:r>
            <a:r>
              <a:rPr lang="en-US" err="1"/>
              <a:t>prosjektet</a:t>
            </a:r>
            <a:r>
              <a:rPr lang="en-US"/>
              <a:t> </a:t>
            </a:r>
            <a:r>
              <a:rPr lang="en-US" err="1"/>
              <a:t>og</a:t>
            </a:r>
            <a:r>
              <a:rPr lang="en-US"/>
              <a:t> </a:t>
            </a:r>
            <a:r>
              <a:rPr lang="en-US" err="1"/>
              <a:t>frister</a:t>
            </a:r>
            <a:endParaRPr lang="en-US" err="1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Her er </a:t>
            </a:r>
            <a:r>
              <a:rPr lang="en-US" err="1">
                <a:ea typeface="Calibri"/>
                <a:cs typeface="Calibri"/>
              </a:rPr>
              <a:t>fristene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og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arbeidsoppgavene</a:t>
            </a:r>
            <a:r>
              <a:rPr lang="en-US">
                <a:ea typeface="Calibri"/>
                <a:cs typeface="Calibri"/>
              </a:rPr>
              <a:t> vi holder </a:t>
            </a:r>
            <a:r>
              <a:rPr lang="en-US" err="1">
                <a:ea typeface="Calibri"/>
                <a:cs typeface="Calibri"/>
              </a:rPr>
              <a:t>på</a:t>
            </a:r>
            <a:r>
              <a:rPr lang="en-US">
                <a:ea typeface="Calibri"/>
                <a:cs typeface="Calibri"/>
              </a:rPr>
              <a:t> med </a:t>
            </a:r>
            <a:r>
              <a:rPr lang="en-US" err="1">
                <a:ea typeface="Calibri"/>
                <a:cs typeface="Calibri"/>
              </a:rPr>
              <a:t>nå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Legger inn </a:t>
            </a:r>
            <a:r>
              <a:rPr lang="en-US" err="1"/>
              <a:t>flere</a:t>
            </a:r>
            <a:r>
              <a:rPr lang="en-US"/>
              <a:t> </a:t>
            </a:r>
            <a:r>
              <a:rPr lang="en-US" err="1"/>
              <a:t>arbeidsoppgaver</a:t>
            </a:r>
            <a:r>
              <a:rPr lang="en-US"/>
              <a:t> </a:t>
            </a:r>
            <a:r>
              <a:rPr lang="en-US" err="1"/>
              <a:t>og</a:t>
            </a:r>
            <a:r>
              <a:rPr lang="en-US"/>
              <a:t> </a:t>
            </a:r>
            <a:r>
              <a:rPr lang="en-US" err="1"/>
              <a:t>frister</a:t>
            </a:r>
            <a:r>
              <a:rPr lang="en-US"/>
              <a:t> </a:t>
            </a:r>
            <a:r>
              <a:rPr lang="en-US" err="1"/>
              <a:t>underveis</a:t>
            </a:r>
            <a:r>
              <a:rPr lang="en-US"/>
              <a:t>, </a:t>
            </a:r>
            <a:r>
              <a:rPr lang="en-US" err="1"/>
              <a:t>delegerer</a:t>
            </a:r>
            <a:r>
              <a:rPr lang="en-US"/>
              <a:t> </a:t>
            </a:r>
            <a:r>
              <a:rPr lang="en-US" err="1"/>
              <a:t>ansvar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B6D16-3BAB-43C4-8323-E2708A64B73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388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548BAC-1802-E28B-7768-46BFD613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4BFF21-31BE-33E7-99F3-7C0222021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6F19A4F-E219-A07B-91E2-0E07E81D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C3FF9-430B-9772-E634-59EAD7A0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8F24EC-7B0B-29B3-FC8D-5D43FE35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7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82DA8C-F731-F79F-2CB7-B20C7EEC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42C24F0-0A24-16CE-8698-7131153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B2E02D3-5F3F-8A09-2FB7-70F539C1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DC1D40-7874-CB46-F935-C13C9F6A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6F2D20-BA2E-AB1C-B105-5027682D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31CFE38-CABD-55ED-4239-383B437C4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35EC73B-CF37-5A84-C82D-70481685E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82156E-1480-BE07-465B-33D24818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5B11A7-C887-3AC0-8DF9-49EF6AEE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589522-CDD7-B4E0-159E-F77363E6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59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B15DA1-4DE9-5A2B-82B8-B2BAE258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24D6C1-6D6A-FD82-7C84-77797A8F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75D6BF-DF6C-B55F-109F-75DE706D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88D84C-63E0-2E9D-77E8-8EF0107D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65B3D8-3DCF-F9FE-2B18-19890883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52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F93A9-DF54-F27E-1A39-601865EA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085BBA2-D9AB-A849-11E9-B69D20A4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42A0437-FB84-B52D-019F-4AE9F8B9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81FE01-CBE0-BD22-50D6-5EB7A27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B160A5-4FEA-BFFE-1367-71D4B8D3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683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2716A8-9EEE-380B-062A-830B82D8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487026-C420-C38B-FEE8-78637292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5B9B2E-3A52-33AB-4FBC-B3FAB4C8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A8E8AD7-B8DE-6462-523F-F53681F0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A70B83-3569-6C2D-2261-F8D1B5DF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63EF962-A781-3CCF-6602-E371C7FE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380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46C706-D779-5673-2176-5CB25AA3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256861-F842-B106-51F1-8B9806DF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810EE66-246C-BB5D-6D85-9C774FE1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0598F12-C891-EB6E-B745-33B1C8075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D83E3A5-686C-374B-1435-AFE72FE23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143CD68-9D07-51C8-7419-8DFD1DA4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325B4D8-1BB2-566C-C410-3E12467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9E40008-569A-033A-0FE7-A3B51E9A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71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B371E5-7AF9-F8FE-1713-2C1F681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7D21BAC-3C8B-EFDB-0E09-41555BCC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DDA924-3FD4-A7BC-5E62-5F2651B8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4730B89-0475-C90D-5221-A8140334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56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2113536-7A6F-7767-40B6-9DBF6AC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8A5B3DB-915F-DCC4-6077-58AC5DD2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F0FC09C-7303-CFFC-3238-0467D437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374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249C5-CE85-6FDB-8357-A5D9B2F7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897523-0BA7-B738-4E53-EEA103BE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8029EDB-6CF8-6DE3-36B9-97FBCF74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341D74-A2DA-20CE-057A-BA989447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F3E3A0E-66AE-E620-0447-616CF55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E96CC9C-EA63-C739-31AA-35D4F448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66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0962DE-B756-DAD2-801C-7871953F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DB44339-11C2-FEB2-6F8C-ABE61468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57345F-E6DA-5C14-CFE3-B5429039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64BB39F-24CE-6C0F-00A5-00004CD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221C37D-60DC-9840-60E4-2586C6CD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E601EF9-D270-F58C-05A6-E5D519A2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4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942884E-FD73-D570-787E-C3F859B7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84B28-53B3-59E8-8CA7-638115F0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4BA9A2-73D2-2102-3813-49246069B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0758-D5C2-4627-8142-79F4ED969DBB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720320C-79ED-CB60-521E-9243F2FC6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3C8E26-9F24-776D-1E5D-9BF65696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FE60-BCC9-4505-A7F5-EA82057555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5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225F5BD-895D-7486-2F34-B88C458D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nb-NO" sz="4400" dirty="0"/>
              <a:t>PDR - </a:t>
            </a:r>
            <a:r>
              <a:rPr lang="nb-NO" sz="4400" dirty="0" err="1"/>
              <a:t>Tidybot</a:t>
            </a:r>
            <a:endParaRPr lang="nb-NO" sz="4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7F8FB0-CE2F-5822-9E49-F799380E1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z="1800" dirty="0"/>
              <a:t>Gruppe 2: Ola, Malin, </a:t>
            </a:r>
            <a:r>
              <a:rPr lang="nb-NO" sz="1800"/>
              <a:t>Bjarte og </a:t>
            </a:r>
            <a:r>
              <a:rPr lang="nb-NO" sz="1800" dirty="0"/>
              <a:t>Viktor</a:t>
            </a:r>
          </a:p>
        </p:txBody>
      </p:sp>
      <p:pic>
        <p:nvPicPr>
          <p:cNvPr id="5" name="Bilde 4" descr="Et bilde som inneholder sketch, tegning, tralle&#10;&#10;Automatisk generert beskrivelse">
            <a:extLst>
              <a:ext uri="{FF2B5EF4-FFF2-40B4-BE49-F238E27FC236}">
                <a16:creationId xmlns:a16="http://schemas.microsoft.com/office/drawing/2014/main" id="{9A84C828-F26F-C57D-B9AF-8144E6BC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787048"/>
            <a:ext cx="5708649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623B38-EABF-B4C4-657D-9BF78F71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/>
              <a:t>Introduksjon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16E3C-9D22-134B-E336-E25B322145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95" y="1713567"/>
            <a:ext cx="6411404" cy="44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9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9BFA6C-A14A-760D-8BFD-22A38FD4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>
                <a:ea typeface="Calibri Light"/>
                <a:cs typeface="Calibri Light"/>
              </a:rPr>
              <a:t>Bevegelsesmønster</a:t>
            </a:r>
            <a:endParaRPr lang="nb-NO" b="1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6DB17-4301-4CD2-5DFA-F10EB8E3C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5344" y="3997862"/>
            <a:ext cx="5440269" cy="251539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889A7-30A2-D9FB-2FC8-F9468B587086}"/>
              </a:ext>
            </a:extLst>
          </p:cNvPr>
          <p:cNvSpPr txBox="1"/>
          <p:nvPr/>
        </p:nvSpPr>
        <p:spPr>
          <a:xfrm>
            <a:off x="567651" y="1972571"/>
            <a:ext cx="579080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600"/>
              <a:t>Velocity of vehicle</a:t>
            </a:r>
          </a:p>
          <a:p>
            <a:pPr marL="342900" indent="-342900" algn="l">
              <a:buFont typeface="Calibri"/>
              <a:buChar char="-"/>
            </a:pPr>
            <a:r>
              <a:rPr lang="en-US" sz="2600" err="1"/>
              <a:t>LiDARsensor</a:t>
            </a:r>
            <a:endParaRPr lang="en-US" sz="2600">
              <a:ea typeface="Calibri"/>
              <a:cs typeface="Calibri"/>
            </a:endParaRPr>
          </a:p>
          <a:p>
            <a:pPr marL="342900" indent="-342900" algn="l">
              <a:buFont typeface="Calibri"/>
              <a:buChar char="-"/>
            </a:pPr>
            <a:r>
              <a:rPr lang="en-US" sz="2600">
                <a:ea typeface="Calibri"/>
                <a:cs typeface="Calibri"/>
              </a:rPr>
              <a:t>SLAM</a:t>
            </a:r>
          </a:p>
          <a:p>
            <a:pPr marL="342900" indent="-342900" algn="l">
              <a:buFont typeface="Calibri"/>
              <a:buChar char="-"/>
            </a:pPr>
            <a:r>
              <a:rPr lang="en-US" sz="2600" err="1"/>
              <a:t>Navigasjonsstrategi</a:t>
            </a:r>
            <a:r>
              <a:rPr lang="en-US" sz="2600"/>
              <a:t>: D*</a:t>
            </a:r>
            <a:endParaRPr lang="en-US" sz="2600">
              <a:ea typeface="Calibri"/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en-US" sz="2600" err="1"/>
              <a:t>Kontrollstrategi</a:t>
            </a:r>
            <a:r>
              <a:rPr lang="en-US" sz="2600"/>
              <a:t>: Trajectory, Velocity- </a:t>
            </a:r>
            <a:r>
              <a:rPr lang="en-US" sz="2600" err="1"/>
              <a:t>og</a:t>
            </a:r>
            <a:r>
              <a:rPr lang="en-US" sz="2600"/>
              <a:t> steering-</a:t>
            </a:r>
            <a:r>
              <a:rPr lang="en-US" sz="2600" err="1"/>
              <a:t>controllere</a:t>
            </a:r>
            <a:endParaRPr lang="en-US" sz="2600">
              <a:ea typeface="Calibri"/>
              <a:cs typeface="Calibri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D2189-D506-0126-09FE-7D5C52F0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06" y="430383"/>
            <a:ext cx="4334435" cy="36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6F58ED-10CA-12B1-6B36-3F41660A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/>
              <a:t>GANTT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AC84655-B01A-D29E-6AA9-35685E128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03" y="1873934"/>
            <a:ext cx="9588993" cy="4254719"/>
          </a:xfrm>
        </p:spPr>
      </p:pic>
    </p:spTree>
    <p:extLst>
      <p:ext uri="{BB962C8B-B14F-4D97-AF65-F5344CB8AC3E}">
        <p14:creationId xmlns:p14="http://schemas.microsoft.com/office/powerpoint/2010/main" val="6483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Office-tema</vt:lpstr>
      <vt:lpstr>PDR - Tidybot</vt:lpstr>
      <vt:lpstr>Introduksjon</vt:lpstr>
      <vt:lpstr>Bevegelsesmønster</vt:lpstr>
      <vt:lpstr>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Tidybot</dc:title>
  <dc:creator>Ola Sørvik Hernes</dc:creator>
  <cp:lastModifiedBy>Malin Ødegård Gustavson</cp:lastModifiedBy>
  <cp:revision>4</cp:revision>
  <dcterms:created xsi:type="dcterms:W3CDTF">2023-10-03T08:24:17Z</dcterms:created>
  <dcterms:modified xsi:type="dcterms:W3CDTF">2023-11-30T12:53:23Z</dcterms:modified>
</cp:coreProperties>
</file>