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7" r:id="rId2"/>
    <p:sldId id="257" r:id="rId3"/>
    <p:sldId id="258" r:id="rId4"/>
    <p:sldId id="280" r:id="rId5"/>
    <p:sldId id="277" r:id="rId6"/>
    <p:sldId id="281" r:id="rId7"/>
    <p:sldId id="282" r:id="rId8"/>
    <p:sldId id="283" r:id="rId9"/>
    <p:sldId id="263" r:id="rId10"/>
    <p:sldId id="264" r:id="rId11"/>
    <p:sldId id="278" r:id="rId12"/>
    <p:sldId id="285" r:id="rId13"/>
    <p:sldId id="266" r:id="rId14"/>
    <p:sldId id="267" r:id="rId15"/>
    <p:sldId id="286" r:id="rId16"/>
    <p:sldId id="309" r:id="rId17"/>
    <p:sldId id="287" r:id="rId18"/>
    <p:sldId id="294" r:id="rId19"/>
    <p:sldId id="300" r:id="rId20"/>
    <p:sldId id="291" r:id="rId21"/>
    <p:sldId id="299" r:id="rId22"/>
    <p:sldId id="297" r:id="rId23"/>
    <p:sldId id="289" r:id="rId24"/>
    <p:sldId id="295" r:id="rId25"/>
    <p:sldId id="301" r:id="rId26"/>
    <p:sldId id="312" r:id="rId27"/>
    <p:sldId id="310" r:id="rId28"/>
    <p:sldId id="304" r:id="rId29"/>
    <p:sldId id="302" r:id="rId30"/>
    <p:sldId id="293" r:id="rId31"/>
    <p:sldId id="308" r:id="rId32"/>
    <p:sldId id="306" r:id="rId33"/>
    <p:sldId id="25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64" d="100"/>
          <a:sy n="64" d="100"/>
        </p:scale>
        <p:origin x="724" y="4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Malec" userId="f3bc03b185eaa992" providerId="LiveId" clId="{1C7E643B-E1F9-4698-9238-2DB992CF08A0}"/>
    <pc:docChg chg="undo custSel addSld delSld modSld sldOrd">
      <pc:chgData name="Ben Malec" userId="f3bc03b185eaa992" providerId="LiveId" clId="{1C7E643B-E1F9-4698-9238-2DB992CF08A0}" dt="2018-04-23T00:38:21.906" v="5691" actId="27636"/>
      <pc:docMkLst>
        <pc:docMk/>
      </pc:docMkLst>
      <pc:sldChg chg="modNotesTx">
        <pc:chgData name="Ben Malec" userId="f3bc03b185eaa992" providerId="LiveId" clId="{1C7E643B-E1F9-4698-9238-2DB992CF08A0}" dt="2018-04-22T00:42:21.850" v="260" actId="20577"/>
        <pc:sldMkLst>
          <pc:docMk/>
          <pc:sldMk cId="3393691189" sldId="258"/>
        </pc:sldMkLst>
      </pc:sldChg>
      <pc:sldChg chg="modSp">
        <pc:chgData name="Ben Malec" userId="f3bc03b185eaa992" providerId="LiveId" clId="{1C7E643B-E1F9-4698-9238-2DB992CF08A0}" dt="2018-04-22T03:37:55.884" v="4747" actId="14861"/>
        <pc:sldMkLst>
          <pc:docMk/>
          <pc:sldMk cId="3409675806" sldId="263"/>
        </pc:sldMkLst>
        <pc:spChg chg="mod">
          <ac:chgData name="Ben Malec" userId="f3bc03b185eaa992" providerId="LiveId" clId="{1C7E643B-E1F9-4698-9238-2DB992CF08A0}" dt="2018-04-22T00:49:15.711" v="853" actId="20577"/>
          <ac:spMkLst>
            <pc:docMk/>
            <pc:sldMk cId="3409675806" sldId="263"/>
            <ac:spMk id="2" creationId="{B566AC26-1A35-434C-A377-AE55E1DA9105}"/>
          </ac:spMkLst>
        </pc:spChg>
        <pc:spChg chg="mod">
          <ac:chgData name="Ben Malec" userId="f3bc03b185eaa992" providerId="LiveId" clId="{1C7E643B-E1F9-4698-9238-2DB992CF08A0}" dt="2018-04-22T03:37:55.884" v="4747" actId="14861"/>
          <ac:spMkLst>
            <pc:docMk/>
            <pc:sldMk cId="3409675806" sldId="263"/>
            <ac:spMk id="14" creationId="{5F61D7C8-D6A3-45F2-B6F0-DAE1DF904B57}"/>
          </ac:spMkLst>
        </pc:spChg>
      </pc:sldChg>
      <pc:sldChg chg="modSp modNotesTx">
        <pc:chgData name="Ben Malec" userId="f3bc03b185eaa992" providerId="LiveId" clId="{1C7E643B-E1F9-4698-9238-2DB992CF08A0}" dt="2018-04-22T00:51:38.887" v="1074" actId="5793"/>
        <pc:sldMkLst>
          <pc:docMk/>
          <pc:sldMk cId="622902657" sldId="264"/>
        </pc:sldMkLst>
        <pc:spChg chg="mod">
          <ac:chgData name="Ben Malec" userId="f3bc03b185eaa992" providerId="LiveId" clId="{1C7E643B-E1F9-4698-9238-2DB992CF08A0}" dt="2018-04-22T00:49:48.042" v="855" actId="20577"/>
          <ac:spMkLst>
            <pc:docMk/>
            <pc:sldMk cId="622902657" sldId="264"/>
            <ac:spMk id="2" creationId="{B566AC26-1A35-434C-A377-AE55E1DA9105}"/>
          </ac:spMkLst>
        </pc:spChg>
      </pc:sldChg>
      <pc:sldChg chg="modSp">
        <pc:chgData name="Ben Malec" userId="f3bc03b185eaa992" providerId="LiveId" clId="{1C7E643B-E1F9-4698-9238-2DB992CF08A0}" dt="2018-04-22T00:56:10.881" v="1297" actId="27636"/>
        <pc:sldMkLst>
          <pc:docMk/>
          <pc:sldMk cId="3878258943" sldId="266"/>
        </pc:sldMkLst>
        <pc:spChg chg="mod">
          <ac:chgData name="Ben Malec" userId="f3bc03b185eaa992" providerId="LiveId" clId="{1C7E643B-E1F9-4698-9238-2DB992CF08A0}" dt="2018-04-22T00:56:10.881" v="1297" actId="27636"/>
          <ac:spMkLst>
            <pc:docMk/>
            <pc:sldMk cId="3878258943" sldId="266"/>
            <ac:spMk id="3" creationId="{F45CF659-4E9B-485F-A135-63AF1528B8BA}"/>
          </ac:spMkLst>
        </pc:spChg>
      </pc:sldChg>
      <pc:sldChg chg="modSp">
        <pc:chgData name="Ben Malec" userId="f3bc03b185eaa992" providerId="LiveId" clId="{1C7E643B-E1F9-4698-9238-2DB992CF08A0}" dt="2018-04-22T00:57:51.764" v="1416" actId="20577"/>
        <pc:sldMkLst>
          <pc:docMk/>
          <pc:sldMk cId="655665392" sldId="267"/>
        </pc:sldMkLst>
        <pc:spChg chg="mod">
          <ac:chgData name="Ben Malec" userId="f3bc03b185eaa992" providerId="LiveId" clId="{1C7E643B-E1F9-4698-9238-2DB992CF08A0}" dt="2018-04-22T00:57:51.764" v="1416" actId="20577"/>
          <ac:spMkLst>
            <pc:docMk/>
            <pc:sldMk cId="655665392" sldId="267"/>
            <ac:spMk id="3" creationId="{F45CF659-4E9B-485F-A135-63AF1528B8BA}"/>
          </ac:spMkLst>
        </pc:spChg>
        <pc:spChg chg="mod">
          <ac:chgData name="Ben Malec" userId="f3bc03b185eaa992" providerId="LiveId" clId="{1C7E643B-E1F9-4698-9238-2DB992CF08A0}" dt="2018-04-22T00:29:35.650" v="1" actId="113"/>
          <ac:spMkLst>
            <pc:docMk/>
            <pc:sldMk cId="655665392" sldId="267"/>
            <ac:spMk id="5" creationId="{B566AC26-1A35-434C-A377-AE55E1DA9105}"/>
          </ac:spMkLst>
        </pc:spChg>
      </pc:sldChg>
      <pc:sldChg chg="modNotesTx">
        <pc:chgData name="Ben Malec" userId="f3bc03b185eaa992" providerId="LiveId" clId="{1C7E643B-E1F9-4698-9238-2DB992CF08A0}" dt="2018-04-22T00:44:34.283" v="586" actId="20577"/>
        <pc:sldMkLst>
          <pc:docMk/>
          <pc:sldMk cId="2487809240" sldId="277"/>
        </pc:sldMkLst>
      </pc:sldChg>
      <pc:sldChg chg="modSp">
        <pc:chgData name="Ben Malec" userId="f3bc03b185eaa992" providerId="LiveId" clId="{1C7E643B-E1F9-4698-9238-2DB992CF08A0}" dt="2018-04-22T00:44:56.747" v="587" actId="15"/>
        <pc:sldMkLst>
          <pc:docMk/>
          <pc:sldMk cId="3567503109" sldId="281"/>
        </pc:sldMkLst>
        <pc:spChg chg="mod">
          <ac:chgData name="Ben Malec" userId="f3bc03b185eaa992" providerId="LiveId" clId="{1C7E643B-E1F9-4698-9238-2DB992CF08A0}" dt="2018-04-22T00:44:56.747" v="587" actId="15"/>
          <ac:spMkLst>
            <pc:docMk/>
            <pc:sldMk cId="3567503109" sldId="281"/>
            <ac:spMk id="3" creationId="{F45CF659-4E9B-485F-A135-63AF1528B8BA}"/>
          </ac:spMkLst>
        </pc:spChg>
      </pc:sldChg>
      <pc:sldChg chg="modSp modNotesTx">
        <pc:chgData name="Ben Malec" userId="f3bc03b185eaa992" providerId="LiveId" clId="{1C7E643B-E1F9-4698-9238-2DB992CF08A0}" dt="2018-04-22T13:52:30.787" v="5184" actId="27636"/>
        <pc:sldMkLst>
          <pc:docMk/>
          <pc:sldMk cId="4123012362" sldId="282"/>
        </pc:sldMkLst>
        <pc:spChg chg="mod">
          <ac:chgData name="Ben Malec" userId="f3bc03b185eaa992" providerId="LiveId" clId="{1C7E643B-E1F9-4698-9238-2DB992CF08A0}" dt="2018-04-22T13:52:30.787" v="5184" actId="27636"/>
          <ac:spMkLst>
            <pc:docMk/>
            <pc:sldMk cId="4123012362" sldId="282"/>
            <ac:spMk id="3" creationId="{F45CF659-4E9B-485F-A135-63AF1528B8BA}"/>
          </ac:spMkLst>
        </pc:spChg>
      </pc:sldChg>
      <pc:sldChg chg="modSp">
        <pc:chgData name="Ben Malec" userId="f3bc03b185eaa992" providerId="LiveId" clId="{1C7E643B-E1F9-4698-9238-2DB992CF08A0}" dt="2018-04-22T13:53:21.131" v="5189" actId="20577"/>
        <pc:sldMkLst>
          <pc:docMk/>
          <pc:sldMk cId="994352015" sldId="283"/>
        </pc:sldMkLst>
        <pc:spChg chg="mod">
          <ac:chgData name="Ben Malec" userId="f3bc03b185eaa992" providerId="LiveId" clId="{1C7E643B-E1F9-4698-9238-2DB992CF08A0}" dt="2018-04-22T13:53:21.131" v="5189" actId="20577"/>
          <ac:spMkLst>
            <pc:docMk/>
            <pc:sldMk cId="994352015" sldId="283"/>
            <ac:spMk id="3" creationId="{F45CF659-4E9B-485F-A135-63AF1528B8BA}"/>
          </ac:spMkLst>
        </pc:spChg>
      </pc:sldChg>
      <pc:sldChg chg="modSp">
        <pc:chgData name="Ben Malec" userId="f3bc03b185eaa992" providerId="LiveId" clId="{1C7E643B-E1F9-4698-9238-2DB992CF08A0}" dt="2018-04-22T00:29:43.025" v="3" actId="113"/>
        <pc:sldMkLst>
          <pc:docMk/>
          <pc:sldMk cId="3461894057" sldId="286"/>
        </pc:sldMkLst>
        <pc:spChg chg="mod">
          <ac:chgData name="Ben Malec" userId="f3bc03b185eaa992" providerId="LiveId" clId="{1C7E643B-E1F9-4698-9238-2DB992CF08A0}" dt="2018-04-22T00:29:43.025" v="3" actId="113"/>
          <ac:spMkLst>
            <pc:docMk/>
            <pc:sldMk cId="3461894057" sldId="286"/>
            <ac:spMk id="5" creationId="{B566AC26-1A35-434C-A377-AE55E1DA9105}"/>
          </ac:spMkLst>
        </pc:spChg>
      </pc:sldChg>
      <pc:sldChg chg="modSp">
        <pc:chgData name="Ben Malec" userId="f3bc03b185eaa992" providerId="LiveId" clId="{1C7E643B-E1F9-4698-9238-2DB992CF08A0}" dt="2018-04-22T02:06:16.464" v="3184" actId="20577"/>
        <pc:sldMkLst>
          <pc:docMk/>
          <pc:sldMk cId="1770081009" sldId="287"/>
        </pc:sldMkLst>
        <pc:spChg chg="mod">
          <ac:chgData name="Ben Malec" userId="f3bc03b185eaa992" providerId="LiveId" clId="{1C7E643B-E1F9-4698-9238-2DB992CF08A0}" dt="2018-04-22T02:06:16.464" v="3184" actId="20577"/>
          <ac:spMkLst>
            <pc:docMk/>
            <pc:sldMk cId="1770081009" sldId="287"/>
            <ac:spMk id="3" creationId="{F45CF659-4E9B-485F-A135-63AF1528B8BA}"/>
          </ac:spMkLst>
        </pc:spChg>
        <pc:spChg chg="mod">
          <ac:chgData name="Ben Malec" userId="f3bc03b185eaa992" providerId="LiveId" clId="{1C7E643B-E1F9-4698-9238-2DB992CF08A0}" dt="2018-04-22T00:29:52.184" v="5" actId="113"/>
          <ac:spMkLst>
            <pc:docMk/>
            <pc:sldMk cId="1770081009" sldId="287"/>
            <ac:spMk id="5" creationId="{B566AC26-1A35-434C-A377-AE55E1DA9105}"/>
          </ac:spMkLst>
        </pc:spChg>
      </pc:sldChg>
      <pc:sldChg chg="modSp">
        <pc:chgData name="Ben Malec" userId="f3bc03b185eaa992" providerId="LiveId" clId="{1C7E643B-E1F9-4698-9238-2DB992CF08A0}" dt="2018-04-22T02:34:17.163" v="4582" actId="20577"/>
        <pc:sldMkLst>
          <pc:docMk/>
          <pc:sldMk cId="3337813260" sldId="289"/>
        </pc:sldMkLst>
        <pc:spChg chg="mod">
          <ac:chgData name="Ben Malec" userId="f3bc03b185eaa992" providerId="LiveId" clId="{1C7E643B-E1F9-4698-9238-2DB992CF08A0}" dt="2018-04-22T02:34:17.163" v="4582" actId="20577"/>
          <ac:spMkLst>
            <pc:docMk/>
            <pc:sldMk cId="3337813260" sldId="289"/>
            <ac:spMk id="3" creationId="{F45CF659-4E9B-485F-A135-63AF1528B8BA}"/>
          </ac:spMkLst>
        </pc:spChg>
        <pc:spChg chg="mod">
          <ac:chgData name="Ben Malec" userId="f3bc03b185eaa992" providerId="LiveId" clId="{1C7E643B-E1F9-4698-9238-2DB992CF08A0}" dt="2018-04-22T00:39:36.849" v="114" actId="113"/>
          <ac:spMkLst>
            <pc:docMk/>
            <pc:sldMk cId="3337813260" sldId="289"/>
            <ac:spMk id="5" creationId="{B566AC26-1A35-434C-A377-AE55E1DA9105}"/>
          </ac:spMkLst>
        </pc:spChg>
      </pc:sldChg>
      <pc:sldChg chg="modSp">
        <pc:chgData name="Ben Malec" userId="f3bc03b185eaa992" providerId="LiveId" clId="{1C7E643B-E1F9-4698-9238-2DB992CF08A0}" dt="2018-04-22T22:53:35.535" v="5330" actId="207"/>
        <pc:sldMkLst>
          <pc:docMk/>
          <pc:sldMk cId="1341572762" sldId="291"/>
        </pc:sldMkLst>
        <pc:spChg chg="mod">
          <ac:chgData name="Ben Malec" userId="f3bc03b185eaa992" providerId="LiveId" clId="{1C7E643B-E1F9-4698-9238-2DB992CF08A0}" dt="2018-04-22T22:53:09.482" v="5327" actId="207"/>
          <ac:spMkLst>
            <pc:docMk/>
            <pc:sldMk cId="1341572762" sldId="291"/>
            <ac:spMk id="9" creationId="{726084B9-07F6-4045-B57E-671098244517}"/>
          </ac:spMkLst>
        </pc:spChg>
        <pc:spChg chg="mod">
          <ac:chgData name="Ben Malec" userId="f3bc03b185eaa992" providerId="LiveId" clId="{1C7E643B-E1F9-4698-9238-2DB992CF08A0}" dt="2018-04-22T22:53:27.524" v="5328" actId="207"/>
          <ac:spMkLst>
            <pc:docMk/>
            <pc:sldMk cId="1341572762" sldId="291"/>
            <ac:spMk id="11" creationId="{7C6255F3-C599-4AFD-B449-B5E8A3A97D56}"/>
          </ac:spMkLst>
        </pc:spChg>
        <pc:spChg chg="mod">
          <ac:chgData name="Ben Malec" userId="f3bc03b185eaa992" providerId="LiveId" clId="{1C7E643B-E1F9-4698-9238-2DB992CF08A0}" dt="2018-04-22T22:53:31.508" v="5329" actId="207"/>
          <ac:spMkLst>
            <pc:docMk/>
            <pc:sldMk cId="1341572762" sldId="291"/>
            <ac:spMk id="13" creationId="{1D25DEE9-74DF-4B23-846E-F0591495B8A8}"/>
          </ac:spMkLst>
        </pc:spChg>
        <pc:spChg chg="mod">
          <ac:chgData name="Ben Malec" userId="f3bc03b185eaa992" providerId="LiveId" clId="{1C7E643B-E1F9-4698-9238-2DB992CF08A0}" dt="2018-04-22T22:53:35.535" v="5330" actId="207"/>
          <ac:spMkLst>
            <pc:docMk/>
            <pc:sldMk cId="1341572762" sldId="291"/>
            <ac:spMk id="15" creationId="{3652E00E-9424-4723-A7CB-EA74768F3214}"/>
          </ac:spMkLst>
        </pc:spChg>
        <pc:spChg chg="mod">
          <ac:chgData name="Ben Malec" userId="f3bc03b185eaa992" providerId="LiveId" clId="{1C7E643B-E1F9-4698-9238-2DB992CF08A0}" dt="2018-04-22T02:13:48.648" v="3677" actId="1076"/>
          <ac:spMkLst>
            <pc:docMk/>
            <pc:sldMk cId="1341572762" sldId="291"/>
            <ac:spMk id="18" creationId="{65C6D86B-F64E-4D67-A7CF-057DF5E2E687}"/>
          </ac:spMkLst>
        </pc:spChg>
        <pc:spChg chg="mod">
          <ac:chgData name="Ben Malec" userId="f3bc03b185eaa992" providerId="LiveId" clId="{1C7E643B-E1F9-4698-9238-2DB992CF08A0}" dt="2018-04-22T02:47:47.824" v="4729" actId="20577"/>
          <ac:spMkLst>
            <pc:docMk/>
            <pc:sldMk cId="1341572762" sldId="291"/>
            <ac:spMk id="19" creationId="{D2CC3E34-1A27-4CC5-8962-E5AA3A5416B6}"/>
          </ac:spMkLst>
        </pc:spChg>
        <pc:spChg chg="mod">
          <ac:chgData name="Ben Malec" userId="f3bc03b185eaa992" providerId="LiveId" clId="{1C7E643B-E1F9-4698-9238-2DB992CF08A0}" dt="2018-04-22T02:13:48.648" v="3677" actId="1076"/>
          <ac:spMkLst>
            <pc:docMk/>
            <pc:sldMk cId="1341572762" sldId="291"/>
            <ac:spMk id="20" creationId="{45CDB601-11D9-4884-845F-C45FD0CA55A1}"/>
          </ac:spMkLst>
        </pc:spChg>
        <pc:spChg chg="mod">
          <ac:chgData name="Ben Malec" userId="f3bc03b185eaa992" providerId="LiveId" clId="{1C7E643B-E1F9-4698-9238-2DB992CF08A0}" dt="2018-04-22T02:13:48.648" v="3677" actId="1076"/>
          <ac:spMkLst>
            <pc:docMk/>
            <pc:sldMk cId="1341572762" sldId="291"/>
            <ac:spMk id="21" creationId="{51600B2C-3E41-49D1-9D88-48B479010A91}"/>
          </ac:spMkLst>
        </pc:spChg>
        <pc:spChg chg="mod">
          <ac:chgData name="Ben Malec" userId="f3bc03b185eaa992" providerId="LiveId" clId="{1C7E643B-E1F9-4698-9238-2DB992CF08A0}" dt="2018-04-22T02:13:48.648" v="3677" actId="1076"/>
          <ac:spMkLst>
            <pc:docMk/>
            <pc:sldMk cId="1341572762" sldId="291"/>
            <ac:spMk id="22" creationId="{1B7482C6-DF0D-464A-8609-88B5BEA9EDBE}"/>
          </ac:spMkLst>
        </pc:spChg>
        <pc:spChg chg="mod">
          <ac:chgData name="Ben Malec" userId="f3bc03b185eaa992" providerId="LiveId" clId="{1C7E643B-E1F9-4698-9238-2DB992CF08A0}" dt="2018-04-22T02:13:48.648" v="3677" actId="1076"/>
          <ac:spMkLst>
            <pc:docMk/>
            <pc:sldMk cId="1341572762" sldId="291"/>
            <ac:spMk id="23" creationId="{1D142AC3-0C51-40A2-B8C6-5DBE947C7CAF}"/>
          </ac:spMkLst>
        </pc:spChg>
        <pc:spChg chg="mod">
          <ac:chgData name="Ben Malec" userId="f3bc03b185eaa992" providerId="LiveId" clId="{1C7E643B-E1F9-4698-9238-2DB992CF08A0}" dt="2018-04-22T02:13:48.648" v="3677" actId="1076"/>
          <ac:spMkLst>
            <pc:docMk/>
            <pc:sldMk cId="1341572762" sldId="291"/>
            <ac:spMk id="24" creationId="{1D9045E3-C3F6-469E-A46E-478F3839A9DF}"/>
          </ac:spMkLst>
        </pc:spChg>
        <pc:spChg chg="mod">
          <ac:chgData name="Ben Malec" userId="f3bc03b185eaa992" providerId="LiveId" clId="{1C7E643B-E1F9-4698-9238-2DB992CF08A0}" dt="2018-04-22T02:13:48.648" v="3677" actId="1076"/>
          <ac:spMkLst>
            <pc:docMk/>
            <pc:sldMk cId="1341572762" sldId="291"/>
            <ac:spMk id="25" creationId="{EF856CF5-8094-4F4F-B9C7-5D095CCCDC46}"/>
          </ac:spMkLst>
        </pc:spChg>
        <pc:spChg chg="mod">
          <ac:chgData name="Ben Malec" userId="f3bc03b185eaa992" providerId="LiveId" clId="{1C7E643B-E1F9-4698-9238-2DB992CF08A0}" dt="2018-04-22T02:13:48.648" v="3677" actId="1076"/>
          <ac:spMkLst>
            <pc:docMk/>
            <pc:sldMk cId="1341572762" sldId="291"/>
            <ac:spMk id="26" creationId="{460B0A59-3214-46F2-B031-969B745F5701}"/>
          </ac:spMkLst>
        </pc:spChg>
        <pc:spChg chg="mod">
          <ac:chgData name="Ben Malec" userId="f3bc03b185eaa992" providerId="LiveId" clId="{1C7E643B-E1F9-4698-9238-2DB992CF08A0}" dt="2018-04-22T02:13:48.648" v="3677" actId="1076"/>
          <ac:spMkLst>
            <pc:docMk/>
            <pc:sldMk cId="1341572762" sldId="291"/>
            <ac:spMk id="27" creationId="{B9A12055-4FD7-4479-AF43-E75499F7BE29}"/>
          </ac:spMkLst>
        </pc:spChg>
        <pc:spChg chg="mod">
          <ac:chgData name="Ben Malec" userId="f3bc03b185eaa992" providerId="LiveId" clId="{1C7E643B-E1F9-4698-9238-2DB992CF08A0}" dt="2018-04-22T02:13:48.648" v="3677" actId="1076"/>
          <ac:spMkLst>
            <pc:docMk/>
            <pc:sldMk cId="1341572762" sldId="291"/>
            <ac:spMk id="28" creationId="{12A7BFA8-FBEA-4289-BB5D-7EE715E41A74}"/>
          </ac:spMkLst>
        </pc:spChg>
        <pc:spChg chg="mod">
          <ac:chgData name="Ben Malec" userId="f3bc03b185eaa992" providerId="LiveId" clId="{1C7E643B-E1F9-4698-9238-2DB992CF08A0}" dt="2018-04-22T02:13:48.648" v="3677" actId="1076"/>
          <ac:spMkLst>
            <pc:docMk/>
            <pc:sldMk cId="1341572762" sldId="291"/>
            <ac:spMk id="29" creationId="{51600B2C-3E41-49D1-9D88-48B479010A91}"/>
          </ac:spMkLst>
        </pc:spChg>
        <pc:spChg chg="mod">
          <ac:chgData name="Ben Malec" userId="f3bc03b185eaa992" providerId="LiveId" clId="{1C7E643B-E1F9-4698-9238-2DB992CF08A0}" dt="2018-04-22T02:13:48.648" v="3677" actId="1076"/>
          <ac:spMkLst>
            <pc:docMk/>
            <pc:sldMk cId="1341572762" sldId="291"/>
            <ac:spMk id="30" creationId="{EF856CF5-8094-4F4F-B9C7-5D095CCCDC46}"/>
          </ac:spMkLst>
        </pc:spChg>
        <pc:spChg chg="mod">
          <ac:chgData name="Ben Malec" userId="f3bc03b185eaa992" providerId="LiveId" clId="{1C7E643B-E1F9-4698-9238-2DB992CF08A0}" dt="2018-04-22T02:13:48.648" v="3677" actId="1076"/>
          <ac:spMkLst>
            <pc:docMk/>
            <pc:sldMk cId="1341572762" sldId="291"/>
            <ac:spMk id="31" creationId="{51600B2C-3E41-49D1-9D88-48B479010A91}"/>
          </ac:spMkLst>
        </pc:spChg>
        <pc:spChg chg="mod">
          <ac:chgData name="Ben Malec" userId="f3bc03b185eaa992" providerId="LiveId" clId="{1C7E643B-E1F9-4698-9238-2DB992CF08A0}" dt="2018-04-22T02:13:48.648" v="3677" actId="1076"/>
          <ac:spMkLst>
            <pc:docMk/>
            <pc:sldMk cId="1341572762" sldId="291"/>
            <ac:spMk id="32" creationId="{EF856CF5-8094-4F4F-B9C7-5D095CCCDC46}"/>
          </ac:spMkLst>
        </pc:spChg>
        <pc:spChg chg="mod">
          <ac:chgData name="Ben Malec" userId="f3bc03b185eaa992" providerId="LiveId" clId="{1C7E643B-E1F9-4698-9238-2DB992CF08A0}" dt="2018-04-22T00:30:28.480" v="14" actId="113"/>
          <ac:spMkLst>
            <pc:docMk/>
            <pc:sldMk cId="1341572762" sldId="291"/>
            <ac:spMk id="33" creationId="{B566AC26-1A35-434C-A377-AE55E1DA9105}"/>
          </ac:spMkLst>
        </pc:spChg>
      </pc:sldChg>
      <pc:sldChg chg="modSp">
        <pc:chgData name="Ben Malec" userId="f3bc03b185eaa992" providerId="LiveId" clId="{1C7E643B-E1F9-4698-9238-2DB992CF08A0}" dt="2018-04-22T03:33:07.695" v="4745" actId="20577"/>
        <pc:sldMkLst>
          <pc:docMk/>
          <pc:sldMk cId="939950934" sldId="293"/>
        </pc:sldMkLst>
        <pc:spChg chg="mod">
          <ac:chgData name="Ben Malec" userId="f3bc03b185eaa992" providerId="LiveId" clId="{1C7E643B-E1F9-4698-9238-2DB992CF08A0}" dt="2018-04-22T03:33:07.695" v="4745" actId="20577"/>
          <ac:spMkLst>
            <pc:docMk/>
            <pc:sldMk cId="939950934" sldId="293"/>
            <ac:spMk id="2" creationId="{B566AC26-1A35-434C-A377-AE55E1DA9105}"/>
          </ac:spMkLst>
        </pc:spChg>
        <pc:spChg chg="mod">
          <ac:chgData name="Ben Malec" userId="f3bc03b185eaa992" providerId="LiveId" clId="{1C7E643B-E1F9-4698-9238-2DB992CF08A0}" dt="2018-04-22T02:39:40.118" v="4701" actId="20577"/>
          <ac:spMkLst>
            <pc:docMk/>
            <pc:sldMk cId="939950934" sldId="293"/>
            <ac:spMk id="3" creationId="{F45CF659-4E9B-485F-A135-63AF1528B8BA}"/>
          </ac:spMkLst>
        </pc:spChg>
      </pc:sldChg>
      <pc:sldChg chg="modSp">
        <pc:chgData name="Ben Malec" userId="f3bc03b185eaa992" providerId="LiveId" clId="{1C7E643B-E1F9-4698-9238-2DB992CF08A0}" dt="2018-04-22T15:12:43.736" v="5224" actId="20577"/>
        <pc:sldMkLst>
          <pc:docMk/>
          <pc:sldMk cId="2747724729" sldId="294"/>
        </pc:sldMkLst>
        <pc:spChg chg="mod">
          <ac:chgData name="Ben Malec" userId="f3bc03b185eaa992" providerId="LiveId" clId="{1C7E643B-E1F9-4698-9238-2DB992CF08A0}" dt="2018-04-22T15:12:43.736" v="5224" actId="20577"/>
          <ac:spMkLst>
            <pc:docMk/>
            <pc:sldMk cId="2747724729" sldId="294"/>
            <ac:spMk id="3" creationId="{F45CF659-4E9B-485F-A135-63AF1528B8BA}"/>
          </ac:spMkLst>
        </pc:spChg>
        <pc:spChg chg="mod">
          <ac:chgData name="Ben Malec" userId="f3bc03b185eaa992" providerId="LiveId" clId="{1C7E643B-E1F9-4698-9238-2DB992CF08A0}" dt="2018-04-22T00:30:06.417" v="7" actId="113"/>
          <ac:spMkLst>
            <pc:docMk/>
            <pc:sldMk cId="2747724729" sldId="294"/>
            <ac:spMk id="5" creationId="{B566AC26-1A35-434C-A377-AE55E1DA9105}"/>
          </ac:spMkLst>
        </pc:spChg>
      </pc:sldChg>
      <pc:sldChg chg="modSp">
        <pc:chgData name="Ben Malec" userId="f3bc03b185eaa992" providerId="LiveId" clId="{1C7E643B-E1F9-4698-9238-2DB992CF08A0}" dt="2018-04-22T00:39:45.266" v="116" actId="113"/>
        <pc:sldMkLst>
          <pc:docMk/>
          <pc:sldMk cId="1837394107" sldId="295"/>
        </pc:sldMkLst>
        <pc:spChg chg="mod">
          <ac:chgData name="Ben Malec" userId="f3bc03b185eaa992" providerId="LiveId" clId="{1C7E643B-E1F9-4698-9238-2DB992CF08A0}" dt="2018-04-22T00:39:45.266" v="116" actId="113"/>
          <ac:spMkLst>
            <pc:docMk/>
            <pc:sldMk cId="1837394107" sldId="295"/>
            <ac:spMk id="2" creationId="{B566AC26-1A35-434C-A377-AE55E1DA9105}"/>
          </ac:spMkLst>
        </pc:spChg>
      </pc:sldChg>
      <pc:sldChg chg="addSp delSp modSp">
        <pc:chgData name="Ben Malec" userId="f3bc03b185eaa992" providerId="LiveId" clId="{1C7E643B-E1F9-4698-9238-2DB992CF08A0}" dt="2018-04-22T02:27:19.800" v="4207" actId="1076"/>
        <pc:sldMkLst>
          <pc:docMk/>
          <pc:sldMk cId="485134881" sldId="297"/>
        </pc:sldMkLst>
        <pc:spChg chg="mod">
          <ac:chgData name="Ben Malec" userId="f3bc03b185eaa992" providerId="LiveId" clId="{1C7E643B-E1F9-4698-9238-2DB992CF08A0}" dt="2018-04-22T00:36:26.730" v="79" actId="113"/>
          <ac:spMkLst>
            <pc:docMk/>
            <pc:sldMk cId="485134881" sldId="297"/>
            <ac:spMk id="2" creationId="{B566AC26-1A35-434C-A377-AE55E1DA9105}"/>
          </ac:spMkLst>
        </pc:spChg>
        <pc:spChg chg="mod">
          <ac:chgData name="Ben Malec" userId="f3bc03b185eaa992" providerId="LiveId" clId="{1C7E643B-E1F9-4698-9238-2DB992CF08A0}" dt="2018-04-22T02:27:19.800" v="4207" actId="1076"/>
          <ac:spMkLst>
            <pc:docMk/>
            <pc:sldMk cId="485134881" sldId="297"/>
            <ac:spMk id="6" creationId="{FA99A782-DEEE-43AC-A762-EFCD39155AFF}"/>
          </ac:spMkLst>
        </pc:spChg>
        <pc:spChg chg="mod">
          <ac:chgData name="Ben Malec" userId="f3bc03b185eaa992" providerId="LiveId" clId="{1C7E643B-E1F9-4698-9238-2DB992CF08A0}" dt="2018-04-22T02:27:19.800" v="4207" actId="1076"/>
          <ac:spMkLst>
            <pc:docMk/>
            <pc:sldMk cId="485134881" sldId="297"/>
            <ac:spMk id="8" creationId="{93536CF0-B6DE-4CF1-9414-1252AE15C211}"/>
          </ac:spMkLst>
        </pc:spChg>
        <pc:spChg chg="del">
          <ac:chgData name="Ben Malec" userId="f3bc03b185eaa992" providerId="LiveId" clId="{1C7E643B-E1F9-4698-9238-2DB992CF08A0}" dt="2018-04-22T00:38:23.184" v="96" actId="478"/>
          <ac:spMkLst>
            <pc:docMk/>
            <pc:sldMk cId="485134881" sldId="297"/>
            <ac:spMk id="9" creationId="{86821F6B-3220-4548-B3D1-41EF6556238D}"/>
          </ac:spMkLst>
        </pc:spChg>
        <pc:spChg chg="mod">
          <ac:chgData name="Ben Malec" userId="f3bc03b185eaa992" providerId="LiveId" clId="{1C7E643B-E1F9-4698-9238-2DB992CF08A0}" dt="2018-04-22T02:27:19.800" v="4207" actId="1076"/>
          <ac:spMkLst>
            <pc:docMk/>
            <pc:sldMk cId="485134881" sldId="297"/>
            <ac:spMk id="10" creationId="{B1DFF29E-C901-42F8-85F5-DAA14427621E}"/>
          </ac:spMkLst>
        </pc:spChg>
        <pc:spChg chg="mod">
          <ac:chgData name="Ben Malec" userId="f3bc03b185eaa992" providerId="LiveId" clId="{1C7E643B-E1F9-4698-9238-2DB992CF08A0}" dt="2018-04-22T02:27:19.800" v="4207" actId="1076"/>
          <ac:spMkLst>
            <pc:docMk/>
            <pc:sldMk cId="485134881" sldId="297"/>
            <ac:spMk id="11" creationId="{8A4A3877-B62F-4D12-9790-579BEDCA7077}"/>
          </ac:spMkLst>
        </pc:spChg>
        <pc:spChg chg="mod">
          <ac:chgData name="Ben Malec" userId="f3bc03b185eaa992" providerId="LiveId" clId="{1C7E643B-E1F9-4698-9238-2DB992CF08A0}" dt="2018-04-22T02:27:19.800" v="4207" actId="1076"/>
          <ac:spMkLst>
            <pc:docMk/>
            <pc:sldMk cId="485134881" sldId="297"/>
            <ac:spMk id="12" creationId="{3B543126-924F-4A09-9BDC-6816F777E410}"/>
          </ac:spMkLst>
        </pc:spChg>
        <pc:spChg chg="add mod">
          <ac:chgData name="Ben Malec" userId="f3bc03b185eaa992" providerId="LiveId" clId="{1C7E643B-E1F9-4698-9238-2DB992CF08A0}" dt="2018-04-22T02:27:19.800" v="4207" actId="1076"/>
          <ac:spMkLst>
            <pc:docMk/>
            <pc:sldMk cId="485134881" sldId="297"/>
            <ac:spMk id="19" creationId="{031114E9-B978-4992-A7AB-68AC4E6B6388}"/>
          </ac:spMkLst>
        </pc:spChg>
        <pc:spChg chg="del mod">
          <ac:chgData name="Ben Malec" userId="f3bc03b185eaa992" providerId="LiveId" clId="{1C7E643B-E1F9-4698-9238-2DB992CF08A0}" dt="2018-04-22T00:38:20.247" v="94" actId="478"/>
          <ac:spMkLst>
            <pc:docMk/>
            <pc:sldMk cId="485134881" sldId="297"/>
            <ac:spMk id="74" creationId="{47A4C5A4-EEBC-465D-946B-D1809A0C68F3}"/>
          </ac:spMkLst>
        </pc:spChg>
        <pc:spChg chg="del">
          <ac:chgData name="Ben Malec" userId="f3bc03b185eaa992" providerId="LiveId" clId="{1C7E643B-E1F9-4698-9238-2DB992CF08A0}" dt="2018-04-22T00:38:26.419" v="97" actId="478"/>
          <ac:spMkLst>
            <pc:docMk/>
            <pc:sldMk cId="485134881" sldId="297"/>
            <ac:spMk id="115" creationId="{E8202387-F856-4DF6-A2FF-946111A18AD4}"/>
          </ac:spMkLst>
        </pc:spChg>
        <pc:spChg chg="del">
          <ac:chgData name="Ben Malec" userId="f3bc03b185eaa992" providerId="LiveId" clId="{1C7E643B-E1F9-4698-9238-2DB992CF08A0}" dt="2018-04-22T00:38:28.778" v="98" actId="478"/>
          <ac:spMkLst>
            <pc:docMk/>
            <pc:sldMk cId="485134881" sldId="297"/>
            <ac:spMk id="116" creationId="{1D3EBD97-C966-43BE-90B1-A9234733973E}"/>
          </ac:spMkLst>
        </pc:spChg>
        <pc:cxnChg chg="add mod">
          <ac:chgData name="Ben Malec" userId="f3bc03b185eaa992" providerId="LiveId" clId="{1C7E643B-E1F9-4698-9238-2DB992CF08A0}" dt="2018-04-22T02:27:19.800" v="4207" actId="1076"/>
          <ac:cxnSpMkLst>
            <pc:docMk/>
            <pc:sldMk cId="485134881" sldId="297"/>
            <ac:cxnSpMk id="20" creationId="{189E76E7-C7FB-4CBA-A8DE-ACF1E15026FD}"/>
          </ac:cxnSpMkLst>
        </pc:cxnChg>
        <pc:cxnChg chg="del mod">
          <ac:chgData name="Ben Malec" userId="f3bc03b185eaa992" providerId="LiveId" clId="{1C7E643B-E1F9-4698-9238-2DB992CF08A0}" dt="2018-04-22T00:38:22.434" v="95" actId="478"/>
          <ac:cxnSpMkLst>
            <pc:docMk/>
            <pc:sldMk cId="485134881" sldId="297"/>
            <ac:cxnSpMk id="22" creationId="{7490A678-8C71-4931-AC04-A98060E8C0B7}"/>
          </ac:cxnSpMkLst>
        </pc:cxnChg>
        <pc:cxnChg chg="del mod">
          <ac:chgData name="Ben Malec" userId="f3bc03b185eaa992" providerId="LiveId" clId="{1C7E643B-E1F9-4698-9238-2DB992CF08A0}" dt="2018-04-22T00:38:31.450" v="101" actId="478"/>
          <ac:cxnSpMkLst>
            <pc:docMk/>
            <pc:sldMk cId="485134881" sldId="297"/>
            <ac:cxnSpMk id="91" creationId="{1DF4F594-EC08-44E6-A80B-55CC872F47C5}"/>
          </ac:cxnSpMkLst>
        </pc:cxnChg>
        <pc:cxnChg chg="mod">
          <ac:chgData name="Ben Malec" userId="f3bc03b185eaa992" providerId="LiveId" clId="{1C7E643B-E1F9-4698-9238-2DB992CF08A0}" dt="2018-04-22T02:27:19.800" v="4207" actId="1076"/>
          <ac:cxnSpMkLst>
            <pc:docMk/>
            <pc:sldMk cId="485134881" sldId="297"/>
            <ac:cxnSpMk id="97" creationId="{95E8F14C-6D57-4FB9-97D9-EA6169E7C86A}"/>
          </ac:cxnSpMkLst>
        </pc:cxnChg>
        <pc:cxnChg chg="mod">
          <ac:chgData name="Ben Malec" userId="f3bc03b185eaa992" providerId="LiveId" clId="{1C7E643B-E1F9-4698-9238-2DB992CF08A0}" dt="2018-04-22T02:27:19.800" v="4207" actId="1076"/>
          <ac:cxnSpMkLst>
            <pc:docMk/>
            <pc:sldMk cId="485134881" sldId="297"/>
            <ac:cxnSpMk id="98" creationId="{6C2F5AF4-BCB7-4C23-9BB9-18A1BBACB3A5}"/>
          </ac:cxnSpMkLst>
        </pc:cxnChg>
        <pc:cxnChg chg="del mod">
          <ac:chgData name="Ben Malec" userId="f3bc03b185eaa992" providerId="LiveId" clId="{1C7E643B-E1F9-4698-9238-2DB992CF08A0}" dt="2018-04-22T00:38:30.169" v="99" actId="478"/>
          <ac:cxnSpMkLst>
            <pc:docMk/>
            <pc:sldMk cId="485134881" sldId="297"/>
            <ac:cxnSpMk id="103" creationId="{4527AE0C-B185-47FD-89FA-F2C0EFBC5EA6}"/>
          </ac:cxnSpMkLst>
        </pc:cxnChg>
        <pc:cxnChg chg="mod">
          <ac:chgData name="Ben Malec" userId="f3bc03b185eaa992" providerId="LiveId" clId="{1C7E643B-E1F9-4698-9238-2DB992CF08A0}" dt="2018-04-22T02:27:19.800" v="4207" actId="1076"/>
          <ac:cxnSpMkLst>
            <pc:docMk/>
            <pc:sldMk cId="485134881" sldId="297"/>
            <ac:cxnSpMk id="104" creationId="{9885F36A-D5E6-4E5D-AEE9-B0E66619AACC}"/>
          </ac:cxnSpMkLst>
        </pc:cxnChg>
        <pc:cxnChg chg="mod">
          <ac:chgData name="Ben Malec" userId="f3bc03b185eaa992" providerId="LiveId" clId="{1C7E643B-E1F9-4698-9238-2DB992CF08A0}" dt="2018-04-22T02:27:19.800" v="4207" actId="1076"/>
          <ac:cxnSpMkLst>
            <pc:docMk/>
            <pc:sldMk cId="485134881" sldId="297"/>
            <ac:cxnSpMk id="105" creationId="{AD35D834-0646-4B65-A31B-DBCFD8081AA3}"/>
          </ac:cxnSpMkLst>
        </pc:cxnChg>
      </pc:sldChg>
      <pc:sldChg chg="addSp delSp modSp">
        <pc:chgData name="Ben Malec" userId="f3bc03b185eaa992" providerId="LiveId" clId="{1C7E643B-E1F9-4698-9238-2DB992CF08A0}" dt="2018-04-22T02:19:14.640" v="3954" actId="1076"/>
        <pc:sldMkLst>
          <pc:docMk/>
          <pc:sldMk cId="3793987086" sldId="299"/>
        </pc:sldMkLst>
        <pc:spChg chg="mod">
          <ac:chgData name="Ben Malec" userId="f3bc03b185eaa992" providerId="LiveId" clId="{1C7E643B-E1F9-4698-9238-2DB992CF08A0}" dt="2018-04-22T00:36:20.243" v="77" actId="113"/>
          <ac:spMkLst>
            <pc:docMk/>
            <pc:sldMk cId="3793987086" sldId="299"/>
            <ac:spMk id="2" creationId="{B566AC26-1A35-434C-A377-AE55E1DA9105}"/>
          </ac:spMkLst>
        </pc:spChg>
        <pc:spChg chg="mod">
          <ac:chgData name="Ben Malec" userId="f3bc03b185eaa992" providerId="LiveId" clId="{1C7E643B-E1F9-4698-9238-2DB992CF08A0}" dt="2018-04-22T00:32:23.194" v="38" actId="1076"/>
          <ac:spMkLst>
            <pc:docMk/>
            <pc:sldMk cId="3793987086" sldId="299"/>
            <ac:spMk id="6" creationId="{FA99A782-DEEE-43AC-A762-EFCD39155AFF}"/>
          </ac:spMkLst>
        </pc:spChg>
        <pc:spChg chg="mod">
          <ac:chgData name="Ben Malec" userId="f3bc03b185eaa992" providerId="LiveId" clId="{1C7E643B-E1F9-4698-9238-2DB992CF08A0}" dt="2018-04-22T00:32:19.426" v="37" actId="1076"/>
          <ac:spMkLst>
            <pc:docMk/>
            <pc:sldMk cId="3793987086" sldId="299"/>
            <ac:spMk id="8" creationId="{93536CF0-B6DE-4CF1-9414-1252AE15C211}"/>
          </ac:spMkLst>
        </pc:spChg>
        <pc:spChg chg="del mod">
          <ac:chgData name="Ben Malec" userId="f3bc03b185eaa992" providerId="LiveId" clId="{1C7E643B-E1F9-4698-9238-2DB992CF08A0}" dt="2018-04-22T00:31:18.938" v="25" actId="478"/>
          <ac:spMkLst>
            <pc:docMk/>
            <pc:sldMk cId="3793987086" sldId="299"/>
            <ac:spMk id="9" creationId="{86821F6B-3220-4548-B3D1-41EF6556238D}"/>
          </ac:spMkLst>
        </pc:spChg>
        <pc:spChg chg="mod">
          <ac:chgData name="Ben Malec" userId="f3bc03b185eaa992" providerId="LiveId" clId="{1C7E643B-E1F9-4698-9238-2DB992CF08A0}" dt="2018-04-22T00:35:34.913" v="70" actId="1076"/>
          <ac:spMkLst>
            <pc:docMk/>
            <pc:sldMk cId="3793987086" sldId="299"/>
            <ac:spMk id="10" creationId="{B1DFF29E-C901-42F8-85F5-DAA14427621E}"/>
          </ac:spMkLst>
        </pc:spChg>
        <pc:spChg chg="mod">
          <ac:chgData name="Ben Malec" userId="f3bc03b185eaa992" providerId="LiveId" clId="{1C7E643B-E1F9-4698-9238-2DB992CF08A0}" dt="2018-04-22T00:35:29.634" v="69" actId="1076"/>
          <ac:spMkLst>
            <pc:docMk/>
            <pc:sldMk cId="3793987086" sldId="299"/>
            <ac:spMk id="11" creationId="{8A4A3877-B62F-4D12-9790-579BEDCA7077}"/>
          </ac:spMkLst>
        </pc:spChg>
        <pc:spChg chg="mod">
          <ac:chgData name="Ben Malec" userId="f3bc03b185eaa992" providerId="LiveId" clId="{1C7E643B-E1F9-4698-9238-2DB992CF08A0}" dt="2018-04-22T00:35:43.044" v="71" actId="1076"/>
          <ac:spMkLst>
            <pc:docMk/>
            <pc:sldMk cId="3793987086" sldId="299"/>
            <ac:spMk id="12" creationId="{3B543126-924F-4A09-9BDC-6816F777E410}"/>
          </ac:spMkLst>
        </pc:spChg>
        <pc:spChg chg="mod">
          <ac:chgData name="Ben Malec" userId="f3bc03b185eaa992" providerId="LiveId" clId="{1C7E643B-E1F9-4698-9238-2DB992CF08A0}" dt="2018-04-22T00:36:06.514" v="75" actId="1076"/>
          <ac:spMkLst>
            <pc:docMk/>
            <pc:sldMk cId="3793987086" sldId="299"/>
            <ac:spMk id="23" creationId="{1D3EBD97-C966-43BE-90B1-A9234733973E}"/>
          </ac:spMkLst>
        </pc:spChg>
        <pc:spChg chg="mod">
          <ac:chgData name="Ben Malec" userId="f3bc03b185eaa992" providerId="LiveId" clId="{1C7E643B-E1F9-4698-9238-2DB992CF08A0}" dt="2018-04-22T00:36:12.643" v="76" actId="1076"/>
          <ac:spMkLst>
            <pc:docMk/>
            <pc:sldMk cId="3793987086" sldId="299"/>
            <ac:spMk id="24" creationId="{1D3EBD97-C966-43BE-90B1-A9234733973E}"/>
          </ac:spMkLst>
        </pc:spChg>
        <pc:spChg chg="mod">
          <ac:chgData name="Ben Malec" userId="f3bc03b185eaa992" providerId="LiveId" clId="{1C7E643B-E1F9-4698-9238-2DB992CF08A0}" dt="2018-04-22T02:19:10.187" v="3953" actId="1076"/>
          <ac:spMkLst>
            <pc:docMk/>
            <pc:sldMk cId="3793987086" sldId="299"/>
            <ac:spMk id="25" creationId="{1D3EBD97-C966-43BE-90B1-A9234733973E}"/>
          </ac:spMkLst>
        </pc:spChg>
        <pc:spChg chg="mod">
          <ac:chgData name="Ben Malec" userId="f3bc03b185eaa992" providerId="LiveId" clId="{1C7E643B-E1F9-4698-9238-2DB992CF08A0}" dt="2018-04-22T02:19:14.640" v="3954" actId="1076"/>
          <ac:spMkLst>
            <pc:docMk/>
            <pc:sldMk cId="3793987086" sldId="299"/>
            <ac:spMk id="26" creationId="{1D3EBD97-C966-43BE-90B1-A9234733973E}"/>
          </ac:spMkLst>
        </pc:spChg>
        <pc:spChg chg="mod">
          <ac:chgData name="Ben Malec" userId="f3bc03b185eaa992" providerId="LiveId" clId="{1C7E643B-E1F9-4698-9238-2DB992CF08A0}" dt="2018-04-22T00:35:47.531" v="72" actId="1076"/>
          <ac:spMkLst>
            <pc:docMk/>
            <pc:sldMk cId="3793987086" sldId="299"/>
            <ac:spMk id="54" creationId="{1DDC253C-F82E-442E-8485-A5BE419A1956}"/>
          </ac:spMkLst>
        </pc:spChg>
        <pc:spChg chg="add mod">
          <ac:chgData name="Ben Malec" userId="f3bc03b185eaa992" providerId="LiveId" clId="{1C7E643B-E1F9-4698-9238-2DB992CF08A0}" dt="2018-04-22T00:35:58.805" v="74" actId="1076"/>
          <ac:spMkLst>
            <pc:docMk/>
            <pc:sldMk cId="3793987086" sldId="299"/>
            <ac:spMk id="55" creationId="{9A9E8098-C239-43ED-AAA8-673C4C4E8568}"/>
          </ac:spMkLst>
        </pc:spChg>
        <pc:spChg chg="mod">
          <ac:chgData name="Ben Malec" userId="f3bc03b185eaa992" providerId="LiveId" clId="{1C7E643B-E1F9-4698-9238-2DB992CF08A0}" dt="2018-04-22T00:35:53.598" v="73" actId="1076"/>
          <ac:spMkLst>
            <pc:docMk/>
            <pc:sldMk cId="3793987086" sldId="299"/>
            <ac:spMk id="74" creationId="{47A4C5A4-EEBC-465D-946B-D1809A0C68F3}"/>
          </ac:spMkLst>
        </pc:spChg>
        <pc:cxnChg chg="mod">
          <ac:chgData name="Ben Malec" userId="f3bc03b185eaa992" providerId="LiveId" clId="{1C7E643B-E1F9-4698-9238-2DB992CF08A0}" dt="2018-04-22T00:35:53.598" v="73" actId="1076"/>
          <ac:cxnSpMkLst>
            <pc:docMk/>
            <pc:sldMk cId="3793987086" sldId="299"/>
            <ac:cxnSpMk id="22" creationId="{7490A678-8C71-4931-AC04-A98060E8C0B7}"/>
          </ac:cxnSpMkLst>
        </pc:cxnChg>
        <pc:cxnChg chg="add mod">
          <ac:chgData name="Ben Malec" userId="f3bc03b185eaa992" providerId="LiveId" clId="{1C7E643B-E1F9-4698-9238-2DB992CF08A0}" dt="2018-04-22T00:35:58.805" v="74" actId="1076"/>
          <ac:cxnSpMkLst>
            <pc:docMk/>
            <pc:sldMk cId="3793987086" sldId="299"/>
            <ac:cxnSpMk id="66" creationId="{5A78C1C7-AA36-4CA0-B028-1AEF4F1AE9B6}"/>
          </ac:cxnSpMkLst>
        </pc:cxnChg>
        <pc:cxnChg chg="mod">
          <ac:chgData name="Ben Malec" userId="f3bc03b185eaa992" providerId="LiveId" clId="{1C7E643B-E1F9-4698-9238-2DB992CF08A0}" dt="2018-04-22T00:35:29.634" v="69" actId="1076"/>
          <ac:cxnSpMkLst>
            <pc:docMk/>
            <pc:sldMk cId="3793987086" sldId="299"/>
            <ac:cxnSpMk id="89" creationId="{77F09900-F153-4428-94D3-BD3B4AF7E326}"/>
          </ac:cxnSpMkLst>
        </pc:cxnChg>
        <pc:cxnChg chg="mod">
          <ac:chgData name="Ben Malec" userId="f3bc03b185eaa992" providerId="LiveId" clId="{1C7E643B-E1F9-4698-9238-2DB992CF08A0}" dt="2018-04-22T00:35:47.531" v="72" actId="1076"/>
          <ac:cxnSpMkLst>
            <pc:docMk/>
            <pc:sldMk cId="3793987086" sldId="299"/>
            <ac:cxnSpMk id="96" creationId="{E01830DD-FD80-41E1-849D-1888E3F528C0}"/>
          </ac:cxnSpMkLst>
        </pc:cxnChg>
        <pc:cxnChg chg="mod">
          <ac:chgData name="Ben Malec" userId="f3bc03b185eaa992" providerId="LiveId" clId="{1C7E643B-E1F9-4698-9238-2DB992CF08A0}" dt="2018-04-22T00:32:23.194" v="38" actId="1076"/>
          <ac:cxnSpMkLst>
            <pc:docMk/>
            <pc:sldMk cId="3793987086" sldId="299"/>
            <ac:cxnSpMk id="97" creationId="{95E8F14C-6D57-4FB9-97D9-EA6169E7C86A}"/>
          </ac:cxnSpMkLst>
        </pc:cxnChg>
        <pc:cxnChg chg="mod">
          <ac:chgData name="Ben Malec" userId="f3bc03b185eaa992" providerId="LiveId" clId="{1C7E643B-E1F9-4698-9238-2DB992CF08A0}" dt="2018-04-22T00:32:19.426" v="37" actId="1076"/>
          <ac:cxnSpMkLst>
            <pc:docMk/>
            <pc:sldMk cId="3793987086" sldId="299"/>
            <ac:cxnSpMk id="98" creationId="{6C2F5AF4-BCB7-4C23-9BB9-18A1BBACB3A5}"/>
          </ac:cxnSpMkLst>
        </pc:cxnChg>
        <pc:cxnChg chg="mod">
          <ac:chgData name="Ben Malec" userId="f3bc03b185eaa992" providerId="LiveId" clId="{1C7E643B-E1F9-4698-9238-2DB992CF08A0}" dt="2018-04-22T00:35:47.531" v="72" actId="1076"/>
          <ac:cxnSpMkLst>
            <pc:docMk/>
            <pc:sldMk cId="3793987086" sldId="299"/>
            <ac:cxnSpMk id="99" creationId="{B49ADC4E-3D19-45AB-B466-C164045D537F}"/>
          </ac:cxnSpMkLst>
        </pc:cxnChg>
        <pc:cxnChg chg="mod">
          <ac:chgData name="Ben Malec" userId="f3bc03b185eaa992" providerId="LiveId" clId="{1C7E643B-E1F9-4698-9238-2DB992CF08A0}" dt="2018-04-22T00:35:53.598" v="73" actId="1076"/>
          <ac:cxnSpMkLst>
            <pc:docMk/>
            <pc:sldMk cId="3793987086" sldId="299"/>
            <ac:cxnSpMk id="103" creationId="{4527AE0C-B185-47FD-89FA-F2C0EFBC5EA6}"/>
          </ac:cxnSpMkLst>
        </pc:cxnChg>
        <pc:cxnChg chg="mod">
          <ac:chgData name="Ben Malec" userId="f3bc03b185eaa992" providerId="LiveId" clId="{1C7E643B-E1F9-4698-9238-2DB992CF08A0}" dt="2018-04-22T00:35:34.913" v="70" actId="1076"/>
          <ac:cxnSpMkLst>
            <pc:docMk/>
            <pc:sldMk cId="3793987086" sldId="299"/>
            <ac:cxnSpMk id="104" creationId="{9885F36A-D5E6-4E5D-AEE9-B0E66619AACC}"/>
          </ac:cxnSpMkLst>
        </pc:cxnChg>
        <pc:cxnChg chg="mod">
          <ac:chgData name="Ben Malec" userId="f3bc03b185eaa992" providerId="LiveId" clId="{1C7E643B-E1F9-4698-9238-2DB992CF08A0}" dt="2018-04-22T00:35:43.044" v="71" actId="1076"/>
          <ac:cxnSpMkLst>
            <pc:docMk/>
            <pc:sldMk cId="3793987086" sldId="299"/>
            <ac:cxnSpMk id="105" creationId="{AD35D834-0646-4B65-A31B-DBCFD8081AA3}"/>
          </ac:cxnSpMkLst>
        </pc:cxnChg>
        <pc:cxnChg chg="del mod">
          <ac:chgData name="Ben Malec" userId="f3bc03b185eaa992" providerId="LiveId" clId="{1C7E643B-E1F9-4698-9238-2DB992CF08A0}" dt="2018-04-22T00:31:20.845" v="26" actId="478"/>
          <ac:cxnSpMkLst>
            <pc:docMk/>
            <pc:sldMk cId="3793987086" sldId="299"/>
            <ac:cxnSpMk id="106" creationId="{276BD89D-F336-4CBC-91DB-840D846BA31A}"/>
          </ac:cxnSpMkLst>
        </pc:cxnChg>
      </pc:sldChg>
      <pc:sldChg chg="modSp ord">
        <pc:chgData name="Ben Malec" userId="f3bc03b185eaa992" providerId="LiveId" clId="{1C7E643B-E1F9-4698-9238-2DB992CF08A0}" dt="2018-04-22T23:15:42.348" v="5675" actId="27636"/>
        <pc:sldMkLst>
          <pc:docMk/>
          <pc:sldMk cId="330881942" sldId="300"/>
        </pc:sldMkLst>
        <pc:spChg chg="mod">
          <ac:chgData name="Ben Malec" userId="f3bc03b185eaa992" providerId="LiveId" clId="{1C7E643B-E1F9-4698-9238-2DB992CF08A0}" dt="2018-04-22T23:15:42.348" v="5675" actId="27636"/>
          <ac:spMkLst>
            <pc:docMk/>
            <pc:sldMk cId="330881942" sldId="300"/>
            <ac:spMk id="3" creationId="{F45CF659-4E9B-485F-A135-63AF1528B8BA}"/>
          </ac:spMkLst>
        </pc:spChg>
        <pc:spChg chg="mod">
          <ac:chgData name="Ben Malec" userId="f3bc03b185eaa992" providerId="LiveId" clId="{1C7E643B-E1F9-4698-9238-2DB992CF08A0}" dt="2018-04-22T02:18:45.015" v="3952" actId="27636"/>
          <ac:spMkLst>
            <pc:docMk/>
            <pc:sldMk cId="330881942" sldId="300"/>
            <ac:spMk id="5" creationId="{B566AC26-1A35-434C-A377-AE55E1DA9105}"/>
          </ac:spMkLst>
        </pc:spChg>
      </pc:sldChg>
      <pc:sldChg chg="modSp">
        <pc:chgData name="Ben Malec" userId="f3bc03b185eaa992" providerId="LiveId" clId="{1C7E643B-E1F9-4698-9238-2DB992CF08A0}" dt="2018-04-23T00:38:21.906" v="5691" actId="27636"/>
        <pc:sldMkLst>
          <pc:docMk/>
          <pc:sldMk cId="209379576" sldId="301"/>
        </pc:sldMkLst>
        <pc:spChg chg="mod">
          <ac:chgData name="Ben Malec" userId="f3bc03b185eaa992" providerId="LiveId" clId="{1C7E643B-E1F9-4698-9238-2DB992CF08A0}" dt="2018-04-23T00:38:21.906" v="5691" actId="27636"/>
          <ac:spMkLst>
            <pc:docMk/>
            <pc:sldMk cId="209379576" sldId="301"/>
            <ac:spMk id="3" creationId="{F45CF659-4E9B-485F-A135-63AF1528B8BA}"/>
          </ac:spMkLst>
        </pc:spChg>
      </pc:sldChg>
      <pc:sldChg chg="modSp">
        <pc:chgData name="Ben Malec" userId="f3bc03b185eaa992" providerId="LiveId" clId="{1C7E643B-E1F9-4698-9238-2DB992CF08A0}" dt="2018-04-22T02:38:54.524" v="4648" actId="20577"/>
        <pc:sldMkLst>
          <pc:docMk/>
          <pc:sldMk cId="3811805768" sldId="302"/>
        </pc:sldMkLst>
        <pc:spChg chg="mod">
          <ac:chgData name="Ben Malec" userId="f3bc03b185eaa992" providerId="LiveId" clId="{1C7E643B-E1F9-4698-9238-2DB992CF08A0}" dt="2018-04-22T02:38:54.524" v="4648" actId="20577"/>
          <ac:spMkLst>
            <pc:docMk/>
            <pc:sldMk cId="3811805768" sldId="302"/>
            <ac:spMk id="3" creationId="{F45CF659-4E9B-485F-A135-63AF1528B8BA}"/>
          </ac:spMkLst>
        </pc:spChg>
      </pc:sldChg>
      <pc:sldChg chg="modSp">
        <pc:chgData name="Ben Malec" userId="f3bc03b185eaa992" providerId="LiveId" clId="{1C7E643B-E1F9-4698-9238-2DB992CF08A0}" dt="2018-04-22T02:49:35.403" v="4742" actId="20577"/>
        <pc:sldMkLst>
          <pc:docMk/>
          <pc:sldMk cId="640384300" sldId="304"/>
        </pc:sldMkLst>
        <pc:spChg chg="mod">
          <ac:chgData name="Ben Malec" userId="f3bc03b185eaa992" providerId="LiveId" clId="{1C7E643B-E1F9-4698-9238-2DB992CF08A0}" dt="2018-04-22T02:49:35.403" v="4742" actId="20577"/>
          <ac:spMkLst>
            <pc:docMk/>
            <pc:sldMk cId="640384300" sldId="304"/>
            <ac:spMk id="3" creationId="{F45CF659-4E9B-485F-A135-63AF1528B8BA}"/>
          </ac:spMkLst>
        </pc:spChg>
      </pc:sldChg>
      <pc:sldChg chg="modSp">
        <pc:chgData name="Ben Malec" userId="f3bc03b185eaa992" providerId="LiveId" clId="{1C7E643B-E1F9-4698-9238-2DB992CF08A0}" dt="2018-04-22T04:21:41.093" v="5109" actId="20577"/>
        <pc:sldMkLst>
          <pc:docMk/>
          <pc:sldMk cId="3935705955" sldId="306"/>
        </pc:sldMkLst>
        <pc:spChg chg="mod">
          <ac:chgData name="Ben Malec" userId="f3bc03b185eaa992" providerId="LiveId" clId="{1C7E643B-E1F9-4698-9238-2DB992CF08A0}" dt="2018-04-22T04:21:41.093" v="5109" actId="20577"/>
          <ac:spMkLst>
            <pc:docMk/>
            <pc:sldMk cId="3935705955" sldId="306"/>
            <ac:spMk id="3" creationId="{F45CF659-4E9B-485F-A135-63AF1528B8BA}"/>
          </ac:spMkLst>
        </pc:spChg>
        <pc:spChg chg="mod">
          <ac:chgData name="Ben Malec" userId="f3bc03b185eaa992" providerId="LiveId" clId="{1C7E643B-E1F9-4698-9238-2DB992CF08A0}" dt="2018-04-22T00:41:00.577" v="135" actId="20577"/>
          <ac:spMkLst>
            <pc:docMk/>
            <pc:sldMk cId="3935705955" sldId="306"/>
            <ac:spMk id="5" creationId="{B566AC26-1A35-434C-A377-AE55E1DA9105}"/>
          </ac:spMkLst>
        </pc:spChg>
      </pc:sldChg>
      <pc:sldChg chg="modSp add">
        <pc:chgData name="Ben Malec" userId="f3bc03b185eaa992" providerId="LiveId" clId="{1C7E643B-E1F9-4698-9238-2DB992CF08A0}" dt="2018-04-22T03:33:29.367" v="4746" actId="20577"/>
        <pc:sldMkLst>
          <pc:docMk/>
          <pc:sldMk cId="875037498" sldId="308"/>
        </pc:sldMkLst>
        <pc:spChg chg="mod">
          <ac:chgData name="Ben Malec" userId="f3bc03b185eaa992" providerId="LiveId" clId="{1C7E643B-E1F9-4698-9238-2DB992CF08A0}" dt="2018-04-22T03:33:29.367" v="4746" actId="20577"/>
          <ac:spMkLst>
            <pc:docMk/>
            <pc:sldMk cId="875037498" sldId="308"/>
            <ac:spMk id="2" creationId="{B566AC26-1A35-434C-A377-AE55E1DA9105}"/>
          </ac:spMkLst>
        </pc:spChg>
        <pc:spChg chg="mod">
          <ac:chgData name="Ben Malec" userId="f3bc03b185eaa992" providerId="LiveId" clId="{1C7E643B-E1F9-4698-9238-2DB992CF08A0}" dt="2018-04-22T00:40:23.282" v="128" actId="27636"/>
          <ac:spMkLst>
            <pc:docMk/>
            <pc:sldMk cId="875037498" sldId="308"/>
            <ac:spMk id="3" creationId="{F45CF659-4E9B-485F-A135-63AF1528B8BA}"/>
          </ac:spMkLst>
        </pc:spChg>
      </pc:sldChg>
      <pc:sldChg chg="modSp add">
        <pc:chgData name="Ben Malec" userId="f3bc03b185eaa992" providerId="LiveId" clId="{1C7E643B-E1F9-4698-9238-2DB992CF08A0}" dt="2018-04-22T15:10:15.003" v="5204" actId="20577"/>
        <pc:sldMkLst>
          <pc:docMk/>
          <pc:sldMk cId="2436353353" sldId="309"/>
        </pc:sldMkLst>
        <pc:spChg chg="mod">
          <ac:chgData name="Ben Malec" userId="f3bc03b185eaa992" providerId="LiveId" clId="{1C7E643B-E1F9-4698-9238-2DB992CF08A0}" dt="2018-04-22T15:10:15.003" v="5204" actId="20577"/>
          <ac:spMkLst>
            <pc:docMk/>
            <pc:sldMk cId="2436353353" sldId="309"/>
            <ac:spMk id="3" creationId="{F45CF659-4E9B-485F-A135-63AF1528B8BA}"/>
          </ac:spMkLst>
        </pc:spChg>
        <pc:spChg chg="mod">
          <ac:chgData name="Ben Malec" userId="f3bc03b185eaa992" providerId="LiveId" clId="{1C7E643B-E1F9-4698-9238-2DB992CF08A0}" dt="2018-04-22T01:19:32.094" v="1586" actId="5793"/>
          <ac:spMkLst>
            <pc:docMk/>
            <pc:sldMk cId="2436353353" sldId="309"/>
            <ac:spMk id="5" creationId="{B566AC26-1A35-434C-A377-AE55E1DA9105}"/>
          </ac:spMkLst>
        </pc:spChg>
      </pc:sldChg>
      <pc:sldChg chg="addSp delSp modSp add">
        <pc:chgData name="Ben Malec" userId="f3bc03b185eaa992" providerId="LiveId" clId="{1C7E643B-E1F9-4698-9238-2DB992CF08A0}" dt="2018-04-22T23:12:01.126" v="5646" actId="1076"/>
        <pc:sldMkLst>
          <pc:docMk/>
          <pc:sldMk cId="3883956530" sldId="310"/>
        </pc:sldMkLst>
        <pc:spChg chg="add mod">
          <ac:chgData name="Ben Malec" userId="f3bc03b185eaa992" providerId="LiveId" clId="{1C7E643B-E1F9-4698-9238-2DB992CF08A0}" dt="2018-04-22T23:12:01.126" v="5646" actId="1076"/>
          <ac:spMkLst>
            <pc:docMk/>
            <pc:sldMk cId="3883956530" sldId="310"/>
            <ac:spMk id="2" creationId="{D49A0637-C4EC-4BFB-AA9D-2259ADB6357F}"/>
          </ac:spMkLst>
        </pc:spChg>
        <pc:spChg chg="add del">
          <ac:chgData name="Ben Malec" userId="f3bc03b185eaa992" providerId="LiveId" clId="{1C7E643B-E1F9-4698-9238-2DB992CF08A0}" dt="2018-04-22T22:55:23.727" v="5346" actId="1076"/>
          <ac:spMkLst>
            <pc:docMk/>
            <pc:sldMk cId="3883956530" sldId="310"/>
            <ac:spMk id="3" creationId="{F04BB1C8-8993-4F9D-8489-6A3D1FC944CE}"/>
          </ac:spMkLst>
        </pc:spChg>
        <pc:spChg chg="add mod">
          <ac:chgData name="Ben Malec" userId="f3bc03b185eaa992" providerId="LiveId" clId="{1C7E643B-E1F9-4698-9238-2DB992CF08A0}" dt="2018-04-22T23:12:01.126" v="5646" actId="1076"/>
          <ac:spMkLst>
            <pc:docMk/>
            <pc:sldMk cId="3883956530" sldId="310"/>
            <ac:spMk id="7" creationId="{A85DB5C6-BED9-44D8-BC04-5EE5470E05CE}"/>
          </ac:spMkLst>
        </pc:spChg>
        <pc:spChg chg="add mod">
          <ac:chgData name="Ben Malec" userId="f3bc03b185eaa992" providerId="LiveId" clId="{1C7E643B-E1F9-4698-9238-2DB992CF08A0}" dt="2018-04-22T23:12:01.126" v="5646" actId="1076"/>
          <ac:spMkLst>
            <pc:docMk/>
            <pc:sldMk cId="3883956530" sldId="310"/>
            <ac:spMk id="30" creationId="{D4A9F393-D13A-42C6-A9F9-56C0AFA83C93}"/>
          </ac:spMkLst>
        </pc:spChg>
        <pc:spChg chg="add mod">
          <ac:chgData name="Ben Malec" userId="f3bc03b185eaa992" providerId="LiveId" clId="{1C7E643B-E1F9-4698-9238-2DB992CF08A0}" dt="2018-04-22T23:12:01.126" v="5646" actId="1076"/>
          <ac:spMkLst>
            <pc:docMk/>
            <pc:sldMk cId="3883956530" sldId="310"/>
            <ac:spMk id="45" creationId="{3CF30F16-E298-403F-B9FE-E806DFC5C7D8}"/>
          </ac:spMkLst>
        </pc:spChg>
        <pc:spChg chg="add mod">
          <ac:chgData name="Ben Malec" userId="f3bc03b185eaa992" providerId="LiveId" clId="{1C7E643B-E1F9-4698-9238-2DB992CF08A0}" dt="2018-04-22T23:12:01.126" v="5646" actId="1076"/>
          <ac:spMkLst>
            <pc:docMk/>
            <pc:sldMk cId="3883956530" sldId="310"/>
            <ac:spMk id="52" creationId="{595D1CA4-5983-46C8-B2D2-4EE116FF0300}"/>
          </ac:spMkLst>
        </pc:spChg>
        <pc:spChg chg="add mod">
          <ac:chgData name="Ben Malec" userId="f3bc03b185eaa992" providerId="LiveId" clId="{1C7E643B-E1F9-4698-9238-2DB992CF08A0}" dt="2018-04-22T23:12:01.126" v="5646" actId="1076"/>
          <ac:spMkLst>
            <pc:docMk/>
            <pc:sldMk cId="3883956530" sldId="310"/>
            <ac:spMk id="59" creationId="{4CCCEBC0-C9A3-4102-BF3C-AA57C2EE9D2F}"/>
          </ac:spMkLst>
        </pc:spChg>
        <pc:spChg chg="add mod">
          <ac:chgData name="Ben Malec" userId="f3bc03b185eaa992" providerId="LiveId" clId="{1C7E643B-E1F9-4698-9238-2DB992CF08A0}" dt="2018-04-22T23:12:01.126" v="5646" actId="1076"/>
          <ac:spMkLst>
            <pc:docMk/>
            <pc:sldMk cId="3883956530" sldId="310"/>
            <ac:spMk id="64" creationId="{139ACD31-BA64-4A7C-89DC-FE35786FC157}"/>
          </ac:spMkLst>
        </pc:spChg>
        <pc:spChg chg="add mod">
          <ac:chgData name="Ben Malec" userId="f3bc03b185eaa992" providerId="LiveId" clId="{1C7E643B-E1F9-4698-9238-2DB992CF08A0}" dt="2018-04-22T23:12:01.126" v="5646" actId="1076"/>
          <ac:spMkLst>
            <pc:docMk/>
            <pc:sldMk cId="3883956530" sldId="310"/>
            <ac:spMk id="66" creationId="{852B5A12-620D-4017-AE60-039A47B474E2}"/>
          </ac:spMkLst>
        </pc:spChg>
        <pc:spChg chg="add mod">
          <ac:chgData name="Ben Malec" userId="f3bc03b185eaa992" providerId="LiveId" clId="{1C7E643B-E1F9-4698-9238-2DB992CF08A0}" dt="2018-04-22T23:12:01.126" v="5646" actId="1076"/>
          <ac:spMkLst>
            <pc:docMk/>
            <pc:sldMk cId="3883956530" sldId="310"/>
            <ac:spMk id="72" creationId="{5D384DAD-B6E4-45BF-B047-79CC56C6C62F}"/>
          </ac:spMkLst>
        </pc:spChg>
        <pc:picChg chg="del">
          <ac:chgData name="Ben Malec" userId="f3bc03b185eaa992" providerId="LiveId" clId="{1C7E643B-E1F9-4698-9238-2DB992CF08A0}" dt="2018-04-22T22:54:51.796" v="5332" actId="478"/>
          <ac:picMkLst>
            <pc:docMk/>
            <pc:sldMk cId="3883956530" sldId="310"/>
            <ac:picMk id="6" creationId="{92438252-16D0-47CB-A836-685E412E1AA2}"/>
          </ac:picMkLst>
        </pc:picChg>
        <pc:cxnChg chg="add mod">
          <ac:chgData name="Ben Malec" userId="f3bc03b185eaa992" providerId="LiveId" clId="{1C7E643B-E1F9-4698-9238-2DB992CF08A0}" dt="2018-04-22T23:12:01.126" v="5646" actId="1076"/>
          <ac:cxnSpMkLst>
            <pc:docMk/>
            <pc:sldMk cId="3883956530" sldId="310"/>
            <ac:cxnSpMk id="8" creationId="{A1BC7A4C-C545-4F76-93F4-BC5CCF125355}"/>
          </ac:cxnSpMkLst>
        </pc:cxnChg>
        <pc:cxnChg chg="add mod">
          <ac:chgData name="Ben Malec" userId="f3bc03b185eaa992" providerId="LiveId" clId="{1C7E643B-E1F9-4698-9238-2DB992CF08A0}" dt="2018-04-22T23:12:01.126" v="5646" actId="1076"/>
          <ac:cxnSpMkLst>
            <pc:docMk/>
            <pc:sldMk cId="3883956530" sldId="310"/>
            <ac:cxnSpMk id="9" creationId="{8403215D-EE40-44ED-87F0-D863379EE381}"/>
          </ac:cxnSpMkLst>
        </pc:cxnChg>
        <pc:cxnChg chg="add del mod">
          <ac:chgData name="Ben Malec" userId="f3bc03b185eaa992" providerId="LiveId" clId="{1C7E643B-E1F9-4698-9238-2DB992CF08A0}" dt="2018-04-22T22:57:12.109" v="5402" actId="478"/>
          <ac:cxnSpMkLst>
            <pc:docMk/>
            <pc:sldMk cId="3883956530" sldId="310"/>
            <ac:cxnSpMk id="13" creationId="{85888F97-69B1-4CE0-BF6A-9D9F018B8D0D}"/>
          </ac:cxnSpMkLst>
        </pc:cxnChg>
        <pc:cxnChg chg="add del mod">
          <ac:chgData name="Ben Malec" userId="f3bc03b185eaa992" providerId="LiveId" clId="{1C7E643B-E1F9-4698-9238-2DB992CF08A0}" dt="2018-04-22T22:57:34.910" v="5405" actId="478"/>
          <ac:cxnSpMkLst>
            <pc:docMk/>
            <pc:sldMk cId="3883956530" sldId="310"/>
            <ac:cxnSpMk id="18" creationId="{9F2EA401-5E0E-41AD-8F42-8F3701355A60}"/>
          </ac:cxnSpMkLst>
        </pc:cxnChg>
        <pc:cxnChg chg="add mod">
          <ac:chgData name="Ben Malec" userId="f3bc03b185eaa992" providerId="LiveId" clId="{1C7E643B-E1F9-4698-9238-2DB992CF08A0}" dt="2018-04-22T23:12:01.126" v="5646" actId="1076"/>
          <ac:cxnSpMkLst>
            <pc:docMk/>
            <pc:sldMk cId="3883956530" sldId="310"/>
            <ac:cxnSpMk id="21" creationId="{2FF43ED8-F5AD-4ADC-857A-E78247426737}"/>
          </ac:cxnSpMkLst>
        </pc:cxnChg>
        <pc:cxnChg chg="add mod">
          <ac:chgData name="Ben Malec" userId="f3bc03b185eaa992" providerId="LiveId" clId="{1C7E643B-E1F9-4698-9238-2DB992CF08A0}" dt="2018-04-22T23:12:01.126" v="5646" actId="1076"/>
          <ac:cxnSpMkLst>
            <pc:docMk/>
            <pc:sldMk cId="3883956530" sldId="310"/>
            <ac:cxnSpMk id="26" creationId="{EA4CC58C-243F-4D91-81A4-2C6400E505E0}"/>
          </ac:cxnSpMkLst>
        </pc:cxnChg>
        <pc:cxnChg chg="add mod">
          <ac:chgData name="Ben Malec" userId="f3bc03b185eaa992" providerId="LiveId" clId="{1C7E643B-E1F9-4698-9238-2DB992CF08A0}" dt="2018-04-22T23:12:01.126" v="5646" actId="1076"/>
          <ac:cxnSpMkLst>
            <pc:docMk/>
            <pc:sldMk cId="3883956530" sldId="310"/>
            <ac:cxnSpMk id="31" creationId="{ABA2299E-E77D-47A8-A5D7-C9931495DB12}"/>
          </ac:cxnSpMkLst>
        </pc:cxnChg>
        <pc:cxnChg chg="add mod">
          <ac:chgData name="Ben Malec" userId="f3bc03b185eaa992" providerId="LiveId" clId="{1C7E643B-E1F9-4698-9238-2DB992CF08A0}" dt="2018-04-22T23:12:01.126" v="5646" actId="1076"/>
          <ac:cxnSpMkLst>
            <pc:docMk/>
            <pc:sldMk cId="3883956530" sldId="310"/>
            <ac:cxnSpMk id="37" creationId="{ABCC65F5-39F5-48E5-9B9A-B1E9F3904873}"/>
          </ac:cxnSpMkLst>
        </pc:cxnChg>
        <pc:cxnChg chg="add mod">
          <ac:chgData name="Ben Malec" userId="f3bc03b185eaa992" providerId="LiveId" clId="{1C7E643B-E1F9-4698-9238-2DB992CF08A0}" dt="2018-04-22T23:12:01.126" v="5646" actId="1076"/>
          <ac:cxnSpMkLst>
            <pc:docMk/>
            <pc:sldMk cId="3883956530" sldId="310"/>
            <ac:cxnSpMk id="38" creationId="{73FC72D2-ACFB-4EF3-A62C-9BB96F0BEED9}"/>
          </ac:cxnSpMkLst>
        </pc:cxnChg>
        <pc:cxnChg chg="add mod">
          <ac:chgData name="Ben Malec" userId="f3bc03b185eaa992" providerId="LiveId" clId="{1C7E643B-E1F9-4698-9238-2DB992CF08A0}" dt="2018-04-22T23:12:01.126" v="5646" actId="1076"/>
          <ac:cxnSpMkLst>
            <pc:docMk/>
            <pc:sldMk cId="3883956530" sldId="310"/>
            <ac:cxnSpMk id="47" creationId="{88274EFE-1BED-461F-A59B-E83830AB0ACC}"/>
          </ac:cxnSpMkLst>
        </pc:cxnChg>
        <pc:cxnChg chg="add mod">
          <ac:chgData name="Ben Malec" userId="f3bc03b185eaa992" providerId="LiveId" clId="{1C7E643B-E1F9-4698-9238-2DB992CF08A0}" dt="2018-04-22T23:12:01.126" v="5646" actId="1076"/>
          <ac:cxnSpMkLst>
            <pc:docMk/>
            <pc:sldMk cId="3883956530" sldId="310"/>
            <ac:cxnSpMk id="62" creationId="{CFE1CED3-6725-4493-AB31-8CE17FA1D2B4}"/>
          </ac:cxnSpMkLst>
        </pc:cxnChg>
        <pc:cxnChg chg="add mod">
          <ac:chgData name="Ben Malec" userId="f3bc03b185eaa992" providerId="LiveId" clId="{1C7E643B-E1F9-4698-9238-2DB992CF08A0}" dt="2018-04-22T23:12:01.126" v="5646" actId="1076"/>
          <ac:cxnSpMkLst>
            <pc:docMk/>
            <pc:sldMk cId="3883956530" sldId="310"/>
            <ac:cxnSpMk id="63" creationId="{2C49E900-09A5-4084-B0E4-0307FFFDDC2C}"/>
          </ac:cxnSpMkLst>
        </pc:cxnChg>
        <pc:cxnChg chg="add mod">
          <ac:chgData name="Ben Malec" userId="f3bc03b185eaa992" providerId="LiveId" clId="{1C7E643B-E1F9-4698-9238-2DB992CF08A0}" dt="2018-04-22T23:12:01.126" v="5646" actId="1076"/>
          <ac:cxnSpMkLst>
            <pc:docMk/>
            <pc:sldMk cId="3883956530" sldId="310"/>
            <ac:cxnSpMk id="65" creationId="{917D0589-B2FA-4C0F-A4A5-43D0A71AA464}"/>
          </ac:cxnSpMkLst>
        </pc:cxnChg>
        <pc:cxnChg chg="add mod">
          <ac:chgData name="Ben Malec" userId="f3bc03b185eaa992" providerId="LiveId" clId="{1C7E643B-E1F9-4698-9238-2DB992CF08A0}" dt="2018-04-22T23:12:01.126" v="5646" actId="1076"/>
          <ac:cxnSpMkLst>
            <pc:docMk/>
            <pc:sldMk cId="3883956530" sldId="310"/>
            <ac:cxnSpMk id="70" creationId="{57D0A3CF-6289-4910-AA0D-21D1A60FCE87}"/>
          </ac:cxnSpMkLst>
        </pc:cxnChg>
        <pc:cxnChg chg="add mod">
          <ac:chgData name="Ben Malec" userId="f3bc03b185eaa992" providerId="LiveId" clId="{1C7E643B-E1F9-4698-9238-2DB992CF08A0}" dt="2018-04-22T23:12:01.126" v="5646" actId="1076"/>
          <ac:cxnSpMkLst>
            <pc:docMk/>
            <pc:sldMk cId="3883956530" sldId="310"/>
            <ac:cxnSpMk id="71" creationId="{35A4D8A3-3F8F-4DB7-A275-8D98789EEA40}"/>
          </ac:cxnSpMkLst>
        </pc:cxnChg>
      </pc:sldChg>
    </pc:docChg>
  </pc:docChgLst>
  <pc:docChgLst>
    <pc:chgData name="Ben Malec" userId="f3bc03b185eaa992" providerId="LiveId" clId="{7FB09ED9-4914-44D8-B78A-520EFD734F05}"/>
    <pc:docChg chg="delSld modSld sldOrd">
      <pc:chgData name="Ben Malec" userId="f3bc03b185eaa992" providerId="LiveId" clId="{7FB09ED9-4914-44D8-B78A-520EFD734F05}" dt="2018-04-24T04:40:25.052" v="17" actId="2696"/>
      <pc:docMkLst>
        <pc:docMk/>
      </pc:docMkLst>
      <pc:sldChg chg="modSp">
        <pc:chgData name="Ben Malec" userId="f3bc03b185eaa992" providerId="LiveId" clId="{7FB09ED9-4914-44D8-B78A-520EFD734F05}" dt="2018-04-24T04:39:03.901" v="12" actId="1076"/>
        <pc:sldMkLst>
          <pc:docMk/>
          <pc:sldMk cId="485134881" sldId="297"/>
        </pc:sldMkLst>
        <pc:spChg chg="mod">
          <ac:chgData name="Ben Malec" userId="f3bc03b185eaa992" providerId="LiveId" clId="{7FB09ED9-4914-44D8-B78A-520EFD734F05}" dt="2018-04-24T04:39:03.901" v="12" actId="1076"/>
          <ac:spMkLst>
            <pc:docMk/>
            <pc:sldMk cId="485134881" sldId="297"/>
            <ac:spMk id="10" creationId="{B1DFF29E-C901-42F8-85F5-DAA14427621E}"/>
          </ac:spMkLst>
        </pc:spChg>
        <pc:spChg chg="mod">
          <ac:chgData name="Ben Malec" userId="f3bc03b185eaa992" providerId="LiveId" clId="{7FB09ED9-4914-44D8-B78A-520EFD734F05}" dt="2018-04-24T04:39:00.727" v="11" actId="1076"/>
          <ac:spMkLst>
            <pc:docMk/>
            <pc:sldMk cId="485134881" sldId="297"/>
            <ac:spMk id="11" creationId="{8A4A3877-B62F-4D12-9790-579BEDCA7077}"/>
          </ac:spMkLst>
        </pc:spChg>
        <pc:cxnChg chg="mod">
          <ac:chgData name="Ben Malec" userId="f3bc03b185eaa992" providerId="LiveId" clId="{7FB09ED9-4914-44D8-B78A-520EFD734F05}" dt="2018-04-24T04:39:00.727" v="11" actId="1076"/>
          <ac:cxnSpMkLst>
            <pc:docMk/>
            <pc:sldMk cId="485134881" sldId="297"/>
            <ac:cxnSpMk id="98" creationId="{6C2F5AF4-BCB7-4C23-9BB9-18A1BBACB3A5}"/>
          </ac:cxnSpMkLst>
        </pc:cxnChg>
        <pc:cxnChg chg="mod">
          <ac:chgData name="Ben Malec" userId="f3bc03b185eaa992" providerId="LiveId" clId="{7FB09ED9-4914-44D8-B78A-520EFD734F05}" dt="2018-04-24T04:39:03.901" v="12" actId="1076"/>
          <ac:cxnSpMkLst>
            <pc:docMk/>
            <pc:sldMk cId="485134881" sldId="297"/>
            <ac:cxnSpMk id="104" creationId="{9885F36A-D5E6-4E5D-AEE9-B0E66619AACC}"/>
          </ac:cxnSpMkLst>
        </pc:cxnChg>
        <pc:cxnChg chg="mod">
          <ac:chgData name="Ben Malec" userId="f3bc03b185eaa992" providerId="LiveId" clId="{7FB09ED9-4914-44D8-B78A-520EFD734F05}" dt="2018-04-24T04:39:03.901" v="12" actId="1076"/>
          <ac:cxnSpMkLst>
            <pc:docMk/>
            <pc:sldMk cId="485134881" sldId="297"/>
            <ac:cxnSpMk id="105" creationId="{AD35D834-0646-4B65-A31B-DBCFD8081AA3}"/>
          </ac:cxnSpMkLst>
        </pc:cxnChg>
      </pc:sldChg>
      <pc:sldChg chg="del">
        <pc:chgData name="Ben Malec" userId="f3bc03b185eaa992" providerId="LiveId" clId="{7FB09ED9-4914-44D8-B78A-520EFD734F05}" dt="2018-04-24T04:40:25.052" v="17" actId="2696"/>
        <pc:sldMkLst>
          <pc:docMk/>
          <pc:sldMk cId="1602599441" sldId="311"/>
        </pc:sldMkLst>
      </pc:sldChg>
      <pc:sldChg chg="del ord">
        <pc:chgData name="Ben Malec" userId="f3bc03b185eaa992" providerId="LiveId" clId="{7FB09ED9-4914-44D8-B78A-520EFD734F05}" dt="2018-04-24T04:40:11.155" v="15" actId="2696"/>
        <pc:sldMkLst>
          <pc:docMk/>
          <pc:sldMk cId="1719280421" sldId="313"/>
        </pc:sldMkLst>
      </pc:sldChg>
      <pc:sldChg chg="del">
        <pc:chgData name="Ben Malec" userId="f3bc03b185eaa992" providerId="LiveId" clId="{7FB09ED9-4914-44D8-B78A-520EFD734F05}" dt="2018-04-24T04:40:16.321" v="16" actId="2696"/>
        <pc:sldMkLst>
          <pc:docMk/>
          <pc:sldMk cId="4022674161" sldId="314"/>
        </pc:sldMkLst>
      </pc:sldChg>
    </pc:docChg>
  </pc:docChgLst>
  <pc:docChgLst>
    <pc:chgData name="Ben Malec" userId="f3bc03b185eaa992" providerId="LiveId" clId="{D6F7396E-DB4F-457D-9C13-4F4DB6864D93}"/>
    <pc:docChg chg="undo custSel addSld delSld modSld sldOrd">
      <pc:chgData name="Ben Malec" userId="f3bc03b185eaa992" providerId="LiveId" clId="{D6F7396E-DB4F-457D-9C13-4F4DB6864D93}" dt="2018-04-17T04:12:16.226" v="2077" actId="113"/>
      <pc:docMkLst>
        <pc:docMk/>
      </pc:docMkLst>
      <pc:sldChg chg="modSp">
        <pc:chgData name="Ben Malec" userId="f3bc03b185eaa992" providerId="LiveId" clId="{D6F7396E-DB4F-457D-9C13-4F4DB6864D93}" dt="2018-04-17T04:12:16.226" v="2077" actId="113"/>
        <pc:sldMkLst>
          <pc:docMk/>
          <pc:sldMk cId="1741661800" sldId="256"/>
        </pc:sldMkLst>
        <pc:spChg chg="mod">
          <ac:chgData name="Ben Malec" userId="f3bc03b185eaa992" providerId="LiveId" clId="{D6F7396E-DB4F-457D-9C13-4F4DB6864D93}" dt="2018-04-17T04:12:16.226" v="2077" actId="113"/>
          <ac:spMkLst>
            <pc:docMk/>
            <pc:sldMk cId="1741661800" sldId="256"/>
            <ac:spMk id="2" creationId="{B4D2564B-2F11-452E-9972-222E6BB607AD}"/>
          </ac:spMkLst>
        </pc:spChg>
      </pc:sldChg>
      <pc:sldChg chg="addSp delSp modSp">
        <pc:chgData name="Ben Malec" userId="f3bc03b185eaa992" providerId="LiveId" clId="{D6F7396E-DB4F-457D-9C13-4F4DB6864D93}" dt="2018-04-17T02:56:06.204" v="71" actId="14100"/>
        <pc:sldMkLst>
          <pc:docMk/>
          <pc:sldMk cId="2190763929" sldId="257"/>
        </pc:sldMkLst>
        <pc:spChg chg="mod">
          <ac:chgData name="Ben Malec" userId="f3bc03b185eaa992" providerId="LiveId" clId="{D6F7396E-DB4F-457D-9C13-4F4DB6864D93}" dt="2018-04-17T02:56:06.204" v="71" actId="14100"/>
          <ac:spMkLst>
            <pc:docMk/>
            <pc:sldMk cId="2190763929" sldId="257"/>
            <ac:spMk id="2" creationId="{B566AC26-1A35-434C-A377-AE55E1DA9105}"/>
          </ac:spMkLst>
        </pc:spChg>
        <pc:spChg chg="del">
          <ac:chgData name="Ben Malec" userId="f3bc03b185eaa992" providerId="LiveId" clId="{D6F7396E-DB4F-457D-9C13-4F4DB6864D93}" dt="2018-04-17T02:55:31.797" v="51" actId="478"/>
          <ac:spMkLst>
            <pc:docMk/>
            <pc:sldMk cId="2190763929" sldId="257"/>
            <ac:spMk id="3" creationId="{F45CF659-4E9B-485F-A135-63AF1528B8BA}"/>
          </ac:spMkLst>
        </pc:spChg>
        <pc:spChg chg="add del mod">
          <ac:chgData name="Ben Malec" userId="f3bc03b185eaa992" providerId="LiveId" clId="{D6F7396E-DB4F-457D-9C13-4F4DB6864D93}" dt="2018-04-17T02:55:35.063" v="52" actId="478"/>
          <ac:spMkLst>
            <pc:docMk/>
            <pc:sldMk cId="2190763929" sldId="257"/>
            <ac:spMk id="7" creationId="{D6E4ED59-A1F2-46B4-BEAA-AE15A729D8CF}"/>
          </ac:spMkLst>
        </pc:spChg>
        <pc:picChg chg="add mod">
          <ac:chgData name="Ben Malec" userId="f3bc03b185eaa992" providerId="LiveId" clId="{D6F7396E-DB4F-457D-9C13-4F4DB6864D93}" dt="2018-04-17T02:55:39.079" v="53" actId="1076"/>
          <ac:picMkLst>
            <pc:docMk/>
            <pc:sldMk cId="2190763929" sldId="257"/>
            <ac:picMk id="5" creationId="{81822ED8-E00F-41F3-BE39-E5AF0711E51C}"/>
          </ac:picMkLst>
        </pc:picChg>
      </pc:sldChg>
      <pc:sldChg chg="modSp">
        <pc:chgData name="Ben Malec" userId="f3bc03b185eaa992" providerId="LiveId" clId="{D6F7396E-DB4F-457D-9C13-4F4DB6864D93}" dt="2018-04-17T03:18:21.611" v="83" actId="20577"/>
        <pc:sldMkLst>
          <pc:docMk/>
          <pc:sldMk cId="3878258943" sldId="266"/>
        </pc:sldMkLst>
        <pc:spChg chg="mod">
          <ac:chgData name="Ben Malec" userId="f3bc03b185eaa992" providerId="LiveId" clId="{D6F7396E-DB4F-457D-9C13-4F4DB6864D93}" dt="2018-04-17T03:18:21.611" v="83" actId="20577"/>
          <ac:spMkLst>
            <pc:docMk/>
            <pc:sldMk cId="3878258943" sldId="266"/>
            <ac:spMk id="2" creationId="{B566AC26-1A35-434C-A377-AE55E1DA9105}"/>
          </ac:spMkLst>
        </pc:spChg>
      </pc:sldChg>
      <pc:sldChg chg="modSp">
        <pc:chgData name="Ben Malec" userId="f3bc03b185eaa992" providerId="LiveId" clId="{D6F7396E-DB4F-457D-9C13-4F4DB6864D93}" dt="2018-04-17T03:20:28.736" v="86" actId="14"/>
        <pc:sldMkLst>
          <pc:docMk/>
          <pc:sldMk cId="655665392" sldId="267"/>
        </pc:sldMkLst>
        <pc:spChg chg="mod">
          <ac:chgData name="Ben Malec" userId="f3bc03b185eaa992" providerId="LiveId" clId="{D6F7396E-DB4F-457D-9C13-4F4DB6864D93}" dt="2018-04-17T03:20:28.736" v="86" actId="14"/>
          <ac:spMkLst>
            <pc:docMk/>
            <pc:sldMk cId="655665392" sldId="267"/>
            <ac:spMk id="3" creationId="{F45CF659-4E9B-485F-A135-63AF1528B8BA}"/>
          </ac:spMkLst>
        </pc:spChg>
      </pc:sldChg>
      <pc:sldChg chg="modSp">
        <pc:chgData name="Ben Malec" userId="f3bc03b185eaa992" providerId="LiveId" clId="{D6F7396E-DB4F-457D-9C13-4F4DB6864D93}" dt="2018-04-17T03:16:17.978" v="75" actId="20577"/>
        <pc:sldMkLst>
          <pc:docMk/>
          <pc:sldMk cId="3095395058" sldId="285"/>
        </pc:sldMkLst>
        <pc:spChg chg="mod">
          <ac:chgData name="Ben Malec" userId="f3bc03b185eaa992" providerId="LiveId" clId="{D6F7396E-DB4F-457D-9C13-4F4DB6864D93}" dt="2018-04-17T03:16:17.978" v="75" actId="20577"/>
          <ac:spMkLst>
            <pc:docMk/>
            <pc:sldMk cId="3095395058" sldId="285"/>
            <ac:spMk id="3" creationId="{F45CF659-4E9B-485F-A135-63AF1528B8BA}"/>
          </ac:spMkLst>
        </pc:spChg>
      </pc:sldChg>
      <pc:sldChg chg="modSp">
        <pc:chgData name="Ben Malec" userId="f3bc03b185eaa992" providerId="LiveId" clId="{D6F7396E-DB4F-457D-9C13-4F4DB6864D93}" dt="2018-04-17T03:20:52.440" v="89" actId="14"/>
        <pc:sldMkLst>
          <pc:docMk/>
          <pc:sldMk cId="3461894057" sldId="286"/>
        </pc:sldMkLst>
        <pc:spChg chg="mod">
          <ac:chgData name="Ben Malec" userId="f3bc03b185eaa992" providerId="LiveId" clId="{D6F7396E-DB4F-457D-9C13-4F4DB6864D93}" dt="2018-04-17T03:20:52.440" v="89" actId="14"/>
          <ac:spMkLst>
            <pc:docMk/>
            <pc:sldMk cId="3461894057" sldId="286"/>
            <ac:spMk id="3" creationId="{F45CF659-4E9B-485F-A135-63AF1528B8BA}"/>
          </ac:spMkLst>
        </pc:spChg>
      </pc:sldChg>
      <pc:sldChg chg="modSp">
        <pc:chgData name="Ben Malec" userId="f3bc03b185eaa992" providerId="LiveId" clId="{D6F7396E-DB4F-457D-9C13-4F4DB6864D93}" dt="2018-04-17T03:25:59.571" v="94" actId="20577"/>
        <pc:sldMkLst>
          <pc:docMk/>
          <pc:sldMk cId="1770081009" sldId="287"/>
        </pc:sldMkLst>
        <pc:spChg chg="mod">
          <ac:chgData name="Ben Malec" userId="f3bc03b185eaa992" providerId="LiveId" clId="{D6F7396E-DB4F-457D-9C13-4F4DB6864D93}" dt="2018-04-17T03:25:59.571" v="94" actId="20577"/>
          <ac:spMkLst>
            <pc:docMk/>
            <pc:sldMk cId="1770081009" sldId="287"/>
            <ac:spMk id="3" creationId="{F45CF659-4E9B-485F-A135-63AF1528B8BA}"/>
          </ac:spMkLst>
        </pc:spChg>
      </pc:sldChg>
      <pc:sldChg chg="modSp">
        <pc:chgData name="Ben Malec" userId="f3bc03b185eaa992" providerId="LiveId" clId="{D6F7396E-DB4F-457D-9C13-4F4DB6864D93}" dt="2018-04-17T03:31:50.351" v="152" actId="27636"/>
        <pc:sldMkLst>
          <pc:docMk/>
          <pc:sldMk cId="3337813260" sldId="289"/>
        </pc:sldMkLst>
        <pc:spChg chg="mod">
          <ac:chgData name="Ben Malec" userId="f3bc03b185eaa992" providerId="LiveId" clId="{D6F7396E-DB4F-457D-9C13-4F4DB6864D93}" dt="2018-04-17T03:31:50.351" v="152" actId="27636"/>
          <ac:spMkLst>
            <pc:docMk/>
            <pc:sldMk cId="3337813260" sldId="289"/>
            <ac:spMk id="3" creationId="{F45CF659-4E9B-485F-A135-63AF1528B8BA}"/>
          </ac:spMkLst>
        </pc:spChg>
      </pc:sldChg>
      <pc:sldChg chg="modSp">
        <pc:chgData name="Ben Malec" userId="f3bc03b185eaa992" providerId="LiveId" clId="{D6F7396E-DB4F-457D-9C13-4F4DB6864D93}" dt="2018-04-17T04:05:26.929" v="1939" actId="27636"/>
        <pc:sldMkLst>
          <pc:docMk/>
          <pc:sldMk cId="939950934" sldId="293"/>
        </pc:sldMkLst>
        <pc:spChg chg="mod">
          <ac:chgData name="Ben Malec" userId="f3bc03b185eaa992" providerId="LiveId" clId="{D6F7396E-DB4F-457D-9C13-4F4DB6864D93}" dt="2018-04-17T03:59:48.410" v="1632" actId="20577"/>
          <ac:spMkLst>
            <pc:docMk/>
            <pc:sldMk cId="939950934" sldId="293"/>
            <ac:spMk id="2" creationId="{B566AC26-1A35-434C-A377-AE55E1DA9105}"/>
          </ac:spMkLst>
        </pc:spChg>
        <pc:spChg chg="mod">
          <ac:chgData name="Ben Malec" userId="f3bc03b185eaa992" providerId="LiveId" clId="{D6F7396E-DB4F-457D-9C13-4F4DB6864D93}" dt="2018-04-17T04:05:26.929" v="1939" actId="27636"/>
          <ac:spMkLst>
            <pc:docMk/>
            <pc:sldMk cId="939950934" sldId="293"/>
            <ac:spMk id="3" creationId="{F45CF659-4E9B-485F-A135-63AF1528B8BA}"/>
          </ac:spMkLst>
        </pc:spChg>
      </pc:sldChg>
      <pc:sldChg chg="modSp">
        <pc:chgData name="Ben Malec" userId="f3bc03b185eaa992" providerId="LiveId" clId="{D6F7396E-DB4F-457D-9C13-4F4DB6864D93}" dt="2018-04-17T03:28:00.071" v="125" actId="20577"/>
        <pc:sldMkLst>
          <pc:docMk/>
          <pc:sldMk cId="330881942" sldId="300"/>
        </pc:sldMkLst>
        <pc:spChg chg="mod">
          <ac:chgData name="Ben Malec" userId="f3bc03b185eaa992" providerId="LiveId" clId="{D6F7396E-DB4F-457D-9C13-4F4DB6864D93}" dt="2018-04-17T03:28:00.071" v="125" actId="20577"/>
          <ac:spMkLst>
            <pc:docMk/>
            <pc:sldMk cId="330881942" sldId="300"/>
            <ac:spMk id="3" creationId="{F45CF659-4E9B-485F-A135-63AF1528B8BA}"/>
          </ac:spMkLst>
        </pc:spChg>
      </pc:sldChg>
      <pc:sldChg chg="modSp">
        <pc:chgData name="Ben Malec" userId="f3bc03b185eaa992" providerId="LiveId" clId="{D6F7396E-DB4F-457D-9C13-4F4DB6864D93}" dt="2018-04-17T04:05:59.570" v="1942" actId="14100"/>
        <pc:sldMkLst>
          <pc:docMk/>
          <pc:sldMk cId="3811805768" sldId="302"/>
        </pc:sldMkLst>
        <pc:spChg chg="mod">
          <ac:chgData name="Ben Malec" userId="f3bc03b185eaa992" providerId="LiveId" clId="{D6F7396E-DB4F-457D-9C13-4F4DB6864D93}" dt="2018-04-17T03:46:47.745" v="880" actId="20577"/>
          <ac:spMkLst>
            <pc:docMk/>
            <pc:sldMk cId="3811805768" sldId="302"/>
            <ac:spMk id="2" creationId="{B566AC26-1A35-434C-A377-AE55E1DA9105}"/>
          </ac:spMkLst>
        </pc:spChg>
        <pc:spChg chg="mod">
          <ac:chgData name="Ben Malec" userId="f3bc03b185eaa992" providerId="LiveId" clId="{D6F7396E-DB4F-457D-9C13-4F4DB6864D93}" dt="2018-04-17T04:05:59.570" v="1942" actId="14100"/>
          <ac:spMkLst>
            <pc:docMk/>
            <pc:sldMk cId="3811805768" sldId="302"/>
            <ac:spMk id="3" creationId="{F45CF659-4E9B-485F-A135-63AF1528B8BA}"/>
          </ac:spMkLst>
        </pc:spChg>
      </pc:sldChg>
      <pc:sldChg chg="modSp">
        <pc:chgData name="Ben Malec" userId="f3bc03b185eaa992" providerId="LiveId" clId="{D6F7396E-DB4F-457D-9C13-4F4DB6864D93}" dt="2018-04-17T03:46:30.198" v="868" actId="14100"/>
        <pc:sldMkLst>
          <pc:docMk/>
          <pc:sldMk cId="640384300" sldId="304"/>
        </pc:sldMkLst>
        <pc:spChg chg="mod">
          <ac:chgData name="Ben Malec" userId="f3bc03b185eaa992" providerId="LiveId" clId="{D6F7396E-DB4F-457D-9C13-4F4DB6864D93}" dt="2018-04-17T03:39:54.523" v="374" actId="20577"/>
          <ac:spMkLst>
            <pc:docMk/>
            <pc:sldMk cId="640384300" sldId="304"/>
            <ac:spMk id="2" creationId="{B566AC26-1A35-434C-A377-AE55E1DA9105}"/>
          </ac:spMkLst>
        </pc:spChg>
        <pc:spChg chg="mod">
          <ac:chgData name="Ben Malec" userId="f3bc03b185eaa992" providerId="LiveId" clId="{D6F7396E-DB4F-457D-9C13-4F4DB6864D93}" dt="2018-04-17T03:46:30.198" v="868" actId="14100"/>
          <ac:spMkLst>
            <pc:docMk/>
            <pc:sldMk cId="640384300" sldId="304"/>
            <ac:spMk id="3" creationId="{F45CF659-4E9B-485F-A135-63AF1528B8BA}"/>
          </ac:spMkLst>
        </pc:spChg>
      </pc:sldChg>
      <pc:sldChg chg="modSp">
        <pc:chgData name="Ben Malec" userId="f3bc03b185eaa992" providerId="LiveId" clId="{D6F7396E-DB4F-457D-9C13-4F4DB6864D93}" dt="2018-04-17T04:10:27.432" v="2075" actId="12"/>
        <pc:sldMkLst>
          <pc:docMk/>
          <pc:sldMk cId="3935705955" sldId="306"/>
        </pc:sldMkLst>
        <pc:spChg chg="mod">
          <ac:chgData name="Ben Malec" userId="f3bc03b185eaa992" providerId="LiveId" clId="{D6F7396E-DB4F-457D-9C13-4F4DB6864D93}" dt="2018-04-17T04:10:22.917" v="2074" actId="20577"/>
          <ac:spMkLst>
            <pc:docMk/>
            <pc:sldMk cId="3935705955" sldId="306"/>
            <ac:spMk id="2" creationId="{B566AC26-1A35-434C-A377-AE55E1DA9105}"/>
          </ac:spMkLst>
        </pc:spChg>
        <pc:spChg chg="mod">
          <ac:chgData name="Ben Malec" userId="f3bc03b185eaa992" providerId="LiveId" clId="{D6F7396E-DB4F-457D-9C13-4F4DB6864D93}" dt="2018-04-17T04:10:27.432" v="2075" actId="12"/>
          <ac:spMkLst>
            <pc:docMk/>
            <pc:sldMk cId="3935705955" sldId="306"/>
            <ac:spMk id="3" creationId="{F45CF659-4E9B-485F-A135-63AF1528B8BA}"/>
          </ac:spMkLst>
        </pc:spChg>
      </pc:sldChg>
      <pc:sldChg chg="addSp modSp">
        <pc:chgData name="Ben Malec" userId="f3bc03b185eaa992" providerId="LiveId" clId="{D6F7396E-DB4F-457D-9C13-4F4DB6864D93}" dt="2018-04-17T01:51:05.874" v="49" actId="14100"/>
        <pc:sldMkLst>
          <pc:docMk/>
          <pc:sldMk cId="3261914042" sldId="307"/>
        </pc:sldMkLst>
        <pc:spChg chg="mod">
          <ac:chgData name="Ben Malec" userId="f3bc03b185eaa992" providerId="LiveId" clId="{D6F7396E-DB4F-457D-9C13-4F4DB6864D93}" dt="2018-04-17T01:50:16.233" v="19" actId="1076"/>
          <ac:spMkLst>
            <pc:docMk/>
            <pc:sldMk cId="3261914042" sldId="307"/>
            <ac:spMk id="2" creationId="{B4D2564B-2F11-452E-9972-222E6BB607AD}"/>
          </ac:spMkLst>
        </pc:spChg>
        <pc:spChg chg="add mod">
          <ac:chgData name="Ben Malec" userId="f3bc03b185eaa992" providerId="LiveId" clId="{D6F7396E-DB4F-457D-9C13-4F4DB6864D93}" dt="2018-04-17T01:51:05.874" v="49" actId="14100"/>
          <ac:spMkLst>
            <pc:docMk/>
            <pc:sldMk cId="3261914042" sldId="307"/>
            <ac:spMk id="3" creationId="{E2E30D9D-519F-4DDC-A118-130784EDF4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E8BBC2-45D0-406B-BCD5-C5B4E184A1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2B2CE8-3F77-4638-B769-F2111739FA8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6B032-1C0A-43AB-A236-A2A0415D21FD}" type="datetimeFigureOut">
              <a:rPr lang="en-US" smtClean="0"/>
              <a:t>4/23/2018</a:t>
            </a:fld>
            <a:endParaRPr lang="en-US"/>
          </a:p>
        </p:txBody>
      </p:sp>
      <p:sp>
        <p:nvSpPr>
          <p:cNvPr id="4" name="Slide Image Placeholder 3">
            <a:extLst>
              <a:ext uri="{FF2B5EF4-FFF2-40B4-BE49-F238E27FC236}">
                <a16:creationId xmlns:a16="http://schemas.microsoft.com/office/drawing/2014/main" id="{8309A52D-6727-44E0-B1DD-847C404CC69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DB959B6D-D7BC-43F4-8300-34C24742D1E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E72893C-6E97-4DCE-8D05-A7D0EB3F081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71C854B4-AD33-4727-931A-0A2059C8F48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862B7-946B-4AA3-8CD5-1362031E4E0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great until 50 people try to log on simultaneously.  Lot of </a:t>
            </a:r>
            <a:r>
              <a:rPr lang="en-US" dirty="0" err="1"/>
              <a:t>scrambing</a:t>
            </a:r>
            <a:r>
              <a:rPr lang="en-US" dirty="0"/>
              <a:t> to find a solution, but quickly you realize that you keep reading the same data over and over</a:t>
            </a:r>
          </a:p>
        </p:txBody>
      </p:sp>
      <p:sp>
        <p:nvSpPr>
          <p:cNvPr id="4" name="Slide Number Placeholder 3"/>
          <p:cNvSpPr>
            <a:spLocks noGrp="1"/>
          </p:cNvSpPr>
          <p:nvPr>
            <p:ph type="sldNum" sz="quarter" idx="10"/>
          </p:nvPr>
        </p:nvSpPr>
        <p:spPr/>
        <p:txBody>
          <a:bodyPr/>
          <a:lstStyle/>
          <a:p>
            <a:fld id="{699C1682-C734-4355-B70A-A39A895AD33F}" type="slidenum">
              <a:rPr lang="en-US" smtClean="0"/>
              <a:t>3</a:t>
            </a:fld>
            <a:endParaRPr lang="en-US"/>
          </a:p>
        </p:txBody>
      </p:sp>
    </p:spTree>
    <p:extLst>
      <p:ext uri="{BB962C8B-B14F-4D97-AF65-F5344CB8AC3E}">
        <p14:creationId xmlns:p14="http://schemas.microsoft.com/office/powerpoint/2010/main" val="666373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your</a:t>
            </a:r>
            <a:r>
              <a:rPr lang="en-US" baseline="0" dirty="0"/>
              <a:t> key/pairs are super narrow!  </a:t>
            </a:r>
            <a:r>
              <a:rPr lang="en-US" dirty="0"/>
              <a:t>Last point is frustrating because </a:t>
            </a:r>
            <a:r>
              <a:rPr lang="en-US" dirty="0" err="1"/>
              <a:t>Redis</a:t>
            </a:r>
            <a:r>
              <a:rPr lang="en-US" dirty="0"/>
              <a:t> solves it effectively with its essentially single-threaded model.  But, that’s not an option with multiple in-process caches spanning servers</a:t>
            </a:r>
          </a:p>
        </p:txBody>
      </p:sp>
      <p:sp>
        <p:nvSpPr>
          <p:cNvPr id="4" name="Slide Number Placeholder 3"/>
          <p:cNvSpPr>
            <a:spLocks noGrp="1"/>
          </p:cNvSpPr>
          <p:nvPr>
            <p:ph type="sldNum" sz="quarter" idx="10"/>
          </p:nvPr>
        </p:nvSpPr>
        <p:spPr/>
        <p:txBody>
          <a:bodyPr/>
          <a:lstStyle/>
          <a:p>
            <a:fld id="{7C2862B7-946B-4AA3-8CD5-1362031E4E0A}" type="slidenum">
              <a:rPr lang="en-US" smtClean="0"/>
              <a:t>14</a:t>
            </a:fld>
            <a:endParaRPr lang="en-US"/>
          </a:p>
        </p:txBody>
      </p:sp>
    </p:spTree>
    <p:extLst>
      <p:ext uri="{BB962C8B-B14F-4D97-AF65-F5344CB8AC3E}">
        <p14:creationId xmlns:p14="http://schemas.microsoft.com/office/powerpoint/2010/main" val="192725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Got stuck at this point.  Until working with clusters shown a light on the solution.  </a:t>
            </a:r>
          </a:p>
        </p:txBody>
      </p:sp>
      <p:sp>
        <p:nvSpPr>
          <p:cNvPr id="4" name="Slide Number Placeholder 3"/>
          <p:cNvSpPr>
            <a:spLocks noGrp="1"/>
          </p:cNvSpPr>
          <p:nvPr>
            <p:ph type="sldNum" sz="quarter" idx="10"/>
          </p:nvPr>
        </p:nvSpPr>
        <p:spPr/>
        <p:txBody>
          <a:bodyPr/>
          <a:lstStyle/>
          <a:p>
            <a:fld id="{699C1682-C734-4355-B70A-A39A895AD33F}" type="slidenum">
              <a:rPr lang="en-US" smtClean="0"/>
              <a:t>15</a:t>
            </a:fld>
            <a:endParaRPr lang="en-US"/>
          </a:p>
        </p:txBody>
      </p:sp>
    </p:spTree>
    <p:extLst>
      <p:ext uri="{BB962C8B-B14F-4D97-AF65-F5344CB8AC3E}">
        <p14:creationId xmlns:p14="http://schemas.microsoft.com/office/powerpoint/2010/main" val="1208841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Got stuck at this point.  Until working with clusters shown a light on the solution.  </a:t>
            </a:r>
          </a:p>
        </p:txBody>
      </p:sp>
      <p:sp>
        <p:nvSpPr>
          <p:cNvPr id="4" name="Slide Number Placeholder 3"/>
          <p:cNvSpPr>
            <a:spLocks noGrp="1"/>
          </p:cNvSpPr>
          <p:nvPr>
            <p:ph type="sldNum" sz="quarter" idx="10"/>
          </p:nvPr>
        </p:nvSpPr>
        <p:spPr/>
        <p:txBody>
          <a:bodyPr/>
          <a:lstStyle/>
          <a:p>
            <a:fld id="{699C1682-C734-4355-B70A-A39A895AD33F}" type="slidenum">
              <a:rPr lang="en-US" smtClean="0"/>
              <a:t>16</a:t>
            </a:fld>
            <a:endParaRPr lang="en-US"/>
          </a:p>
        </p:txBody>
      </p:sp>
    </p:spTree>
    <p:extLst>
      <p:ext uri="{BB962C8B-B14F-4D97-AF65-F5344CB8AC3E}">
        <p14:creationId xmlns:p14="http://schemas.microsoft.com/office/powerpoint/2010/main" val="913889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a:t>Discuss how </a:t>
            </a:r>
            <a:r>
              <a:rPr lang="en-US" dirty="0" err="1"/>
              <a:t>redis</a:t>
            </a:r>
            <a:r>
              <a:rPr lang="en-US" dirty="0"/>
              <a:t> cluster client calculates the key hash slot so it knows which node to talk</a:t>
            </a:r>
            <a:r>
              <a:rPr lang="en-US" baseline="0" dirty="0"/>
              <a:t> to.</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694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04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1142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46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949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A56703C-549E-4B2A-B57F-085F3D8FDD87}"/>
              </a:ext>
            </a:extLst>
          </p:cNvPr>
          <p:cNvSpPr>
            <a:spLocks noGrp="1"/>
          </p:cNvSpPr>
          <p:nvPr>
            <p:ph type="body" idx="1"/>
          </p:nvPr>
        </p:nvSpPr>
        <p:spPr/>
        <p:txBody>
          <a:bodyPr/>
          <a:lstStyle/>
          <a:p>
            <a:r>
              <a:rPr lang="en-US" dirty="0"/>
              <a:t>Going into consistency/concurrency spectrum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checks the in-process cache for data, if not found goes to SQL and then writes the value to the cache for the next access.  It works pretty good improving speed (RAM read instead of SQL round trip) but introduces some issues</a:t>
            </a:r>
          </a:p>
        </p:txBody>
      </p:sp>
      <p:sp>
        <p:nvSpPr>
          <p:cNvPr id="4" name="Slide Number Placeholder 3"/>
          <p:cNvSpPr>
            <a:spLocks noGrp="1"/>
          </p:cNvSpPr>
          <p:nvPr>
            <p:ph type="sldNum" sz="quarter" idx="10"/>
          </p:nvPr>
        </p:nvSpPr>
        <p:spPr/>
        <p:txBody>
          <a:bodyPr/>
          <a:lstStyle/>
          <a:p>
            <a:fld id="{7C2862B7-946B-4AA3-8CD5-1362031E4E0A}" type="slidenum">
              <a:rPr lang="en-US" smtClean="0"/>
              <a:t>5</a:t>
            </a:fld>
            <a:endParaRPr lang="en-US"/>
          </a:p>
        </p:txBody>
      </p:sp>
    </p:spTree>
    <p:extLst>
      <p:ext uri="{BB962C8B-B14F-4D97-AF65-F5344CB8AC3E}">
        <p14:creationId xmlns:p14="http://schemas.microsoft.com/office/powerpoint/2010/main" val="1951732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444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 </a:t>
            </a:r>
            <a:r>
              <a:rPr lang="en-US" dirty="0" err="1"/>
              <a:t>Redis</a:t>
            </a:r>
            <a:r>
              <a:rPr lang="en-US" dirty="0"/>
              <a:t> use case</a:t>
            </a:r>
          </a:p>
        </p:txBody>
      </p:sp>
      <p:sp>
        <p:nvSpPr>
          <p:cNvPr id="4" name="Slide Number Placeholder 3"/>
          <p:cNvSpPr>
            <a:spLocks noGrp="1"/>
          </p:cNvSpPr>
          <p:nvPr>
            <p:ph type="sldNum" sz="quarter" idx="10"/>
          </p:nvPr>
        </p:nvSpPr>
        <p:spPr/>
        <p:txBody>
          <a:bodyPr/>
          <a:lstStyle/>
          <a:p>
            <a:fld id="{7C2862B7-946B-4AA3-8CD5-1362031E4E0A}" type="slidenum">
              <a:rPr lang="en-US" smtClean="0"/>
              <a:t>26</a:t>
            </a:fld>
            <a:endParaRPr lang="en-US"/>
          </a:p>
        </p:txBody>
      </p:sp>
    </p:spTree>
    <p:extLst>
      <p:ext uri="{BB962C8B-B14F-4D97-AF65-F5344CB8AC3E}">
        <p14:creationId xmlns:p14="http://schemas.microsoft.com/office/powerpoint/2010/main" val="285692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into cache consistency across servers.  “Related to this is cache inconsistency across the servers…”</a:t>
            </a:r>
          </a:p>
          <a:p>
            <a:endParaRPr lang="en-US" dirty="0"/>
          </a:p>
        </p:txBody>
      </p:sp>
      <p:sp>
        <p:nvSpPr>
          <p:cNvPr id="4" name="Slide Number Placeholder 3"/>
          <p:cNvSpPr>
            <a:spLocks noGrp="1"/>
          </p:cNvSpPr>
          <p:nvPr>
            <p:ph type="sldNum" sz="quarter" idx="10"/>
          </p:nvPr>
        </p:nvSpPr>
        <p:spPr/>
        <p:txBody>
          <a:bodyPr/>
          <a:lstStyle/>
          <a:p>
            <a:fld id="{7C2862B7-946B-4AA3-8CD5-1362031E4E0A}" type="slidenum">
              <a:rPr lang="en-US" smtClean="0"/>
              <a:t>6</a:t>
            </a:fld>
            <a:endParaRPr lang="en-US"/>
          </a:p>
        </p:txBody>
      </p:sp>
    </p:spTree>
    <p:extLst>
      <p:ext uri="{BB962C8B-B14F-4D97-AF65-F5344CB8AC3E}">
        <p14:creationId xmlns:p14="http://schemas.microsoft.com/office/powerpoint/2010/main" val="100953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Becauses</a:t>
            </a:r>
            <a:r>
              <a:rPr lang="en-US" dirty="0"/>
              <a:t> all the caches are independent, over time the expiration times stagger and user sees different data depending which server processes the request</a:t>
            </a:r>
          </a:p>
        </p:txBody>
      </p:sp>
      <p:sp>
        <p:nvSpPr>
          <p:cNvPr id="4" name="Slide Number Placeholder 3"/>
          <p:cNvSpPr>
            <a:spLocks noGrp="1"/>
          </p:cNvSpPr>
          <p:nvPr>
            <p:ph type="sldNum" sz="quarter" idx="10"/>
          </p:nvPr>
        </p:nvSpPr>
        <p:spPr/>
        <p:txBody>
          <a:bodyPr/>
          <a:lstStyle/>
          <a:p>
            <a:fld id="{7C2862B7-946B-4AA3-8CD5-1362031E4E0A}" type="slidenum">
              <a:rPr lang="en-US" smtClean="0"/>
              <a:t>7</a:t>
            </a:fld>
            <a:endParaRPr lang="en-US"/>
          </a:p>
        </p:txBody>
      </p:sp>
    </p:spTree>
    <p:extLst>
      <p:ext uri="{BB962C8B-B14F-4D97-AF65-F5344CB8AC3E}">
        <p14:creationId xmlns:p14="http://schemas.microsoft.com/office/powerpoint/2010/main" val="258750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for fun conversations with SQL DBAs:  “Why are you pounding my server!”  “Oh, that’s our code to reduce load on the SQL server…”</a:t>
            </a:r>
          </a:p>
        </p:txBody>
      </p:sp>
      <p:sp>
        <p:nvSpPr>
          <p:cNvPr id="4" name="Slide Number Placeholder 3"/>
          <p:cNvSpPr>
            <a:spLocks noGrp="1"/>
          </p:cNvSpPr>
          <p:nvPr>
            <p:ph type="sldNum" sz="quarter" idx="10"/>
          </p:nvPr>
        </p:nvSpPr>
        <p:spPr/>
        <p:txBody>
          <a:bodyPr/>
          <a:lstStyle/>
          <a:p>
            <a:fld id="{7C2862B7-946B-4AA3-8CD5-1362031E4E0A}" type="slidenum">
              <a:rPr lang="en-US" smtClean="0"/>
              <a:t>8</a:t>
            </a:fld>
            <a:endParaRPr lang="en-US"/>
          </a:p>
        </p:txBody>
      </p:sp>
    </p:spTree>
    <p:extLst>
      <p:ext uri="{BB962C8B-B14F-4D97-AF65-F5344CB8AC3E}">
        <p14:creationId xmlns:p14="http://schemas.microsoft.com/office/powerpoint/2010/main" val="3448254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classic </a:t>
            </a:r>
            <a:r>
              <a:rPr lang="en-US" dirty="0" err="1"/>
              <a:t>Redis</a:t>
            </a:r>
            <a:r>
              <a:rPr lang="en-US" dirty="0"/>
              <a:t> use case</a:t>
            </a:r>
          </a:p>
        </p:txBody>
      </p:sp>
      <p:sp>
        <p:nvSpPr>
          <p:cNvPr id="4" name="Slide Number Placeholder 3"/>
          <p:cNvSpPr>
            <a:spLocks noGrp="1"/>
          </p:cNvSpPr>
          <p:nvPr>
            <p:ph type="sldNum" sz="quarter" idx="10"/>
          </p:nvPr>
        </p:nvSpPr>
        <p:spPr/>
        <p:txBody>
          <a:bodyPr/>
          <a:lstStyle/>
          <a:p>
            <a:fld id="{7C2862B7-946B-4AA3-8CD5-1362031E4E0A}" type="slidenum">
              <a:rPr lang="en-US" smtClean="0"/>
              <a:t>9</a:t>
            </a:fld>
            <a:endParaRPr lang="en-US"/>
          </a:p>
        </p:txBody>
      </p:sp>
    </p:spTree>
    <p:extLst>
      <p:ext uri="{BB962C8B-B14F-4D97-AF65-F5344CB8AC3E}">
        <p14:creationId xmlns:p14="http://schemas.microsoft.com/office/powerpoint/2010/main" val="423008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flow as in-process cache, check </a:t>
            </a:r>
            <a:r>
              <a:rPr lang="en-US" dirty="0" err="1"/>
              <a:t>Redis</a:t>
            </a:r>
            <a:r>
              <a:rPr lang="en-US" dirty="0"/>
              <a:t> first, if not there hit SQL and add the value to </a:t>
            </a:r>
            <a:r>
              <a:rPr lang="en-US" dirty="0" err="1"/>
              <a:t>Redis</a:t>
            </a:r>
            <a:r>
              <a:rPr lang="en-US" dirty="0"/>
              <a:t>.  Great solution for many cases at Paylocity, but…</a:t>
            </a:r>
          </a:p>
        </p:txBody>
      </p:sp>
      <p:sp>
        <p:nvSpPr>
          <p:cNvPr id="4" name="Slide Number Placeholder 3"/>
          <p:cNvSpPr>
            <a:spLocks noGrp="1"/>
          </p:cNvSpPr>
          <p:nvPr>
            <p:ph type="sldNum" sz="quarter" idx="10"/>
          </p:nvPr>
        </p:nvSpPr>
        <p:spPr/>
        <p:txBody>
          <a:bodyPr/>
          <a:lstStyle/>
          <a:p>
            <a:fld id="{7C2862B7-946B-4AA3-8CD5-1362031E4E0A}" type="slidenum">
              <a:rPr lang="en-US" smtClean="0"/>
              <a:t>10</a:t>
            </a:fld>
            <a:endParaRPr lang="en-US"/>
          </a:p>
        </p:txBody>
      </p:sp>
    </p:spTree>
    <p:extLst>
      <p:ext uri="{BB962C8B-B14F-4D97-AF65-F5344CB8AC3E}">
        <p14:creationId xmlns:p14="http://schemas.microsoft.com/office/powerpoint/2010/main" val="233153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eye-rolling, but kept this in the back of my mind.  First breakthrough was a result of the </a:t>
            </a:r>
            <a:r>
              <a:rPr lang="en-US" dirty="0" err="1"/>
              <a:t>SignalR</a:t>
            </a:r>
            <a:r>
              <a:rPr lang="en-US" dirty="0"/>
              <a:t> backplane conversion to </a:t>
            </a:r>
            <a:r>
              <a:rPr lang="en-US" dirty="0" err="1"/>
              <a:t>Redis</a:t>
            </a:r>
            <a:r>
              <a:rPr lang="en-US" dirty="0"/>
              <a:t>/pub sub</a:t>
            </a:r>
          </a:p>
        </p:txBody>
      </p:sp>
      <p:sp>
        <p:nvSpPr>
          <p:cNvPr id="4" name="Slide Number Placeholder 3"/>
          <p:cNvSpPr>
            <a:spLocks noGrp="1"/>
          </p:cNvSpPr>
          <p:nvPr>
            <p:ph type="sldNum" sz="quarter" idx="10"/>
          </p:nvPr>
        </p:nvSpPr>
        <p:spPr/>
        <p:txBody>
          <a:bodyPr/>
          <a:lstStyle/>
          <a:p>
            <a:fld id="{7C2862B7-946B-4AA3-8CD5-1362031E4E0A}" type="slidenum">
              <a:rPr lang="en-US" smtClean="0"/>
              <a:t>12</a:t>
            </a:fld>
            <a:endParaRPr lang="en-US"/>
          </a:p>
        </p:txBody>
      </p:sp>
    </p:spTree>
    <p:extLst>
      <p:ext uri="{BB962C8B-B14F-4D97-AF65-F5344CB8AC3E}">
        <p14:creationId xmlns:p14="http://schemas.microsoft.com/office/powerpoint/2010/main" val="5389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I hope you notice the recurring theme of blowing up the network</a:t>
            </a:r>
          </a:p>
        </p:txBody>
      </p:sp>
      <p:sp>
        <p:nvSpPr>
          <p:cNvPr id="4" name="Slide Number Placeholder 3"/>
          <p:cNvSpPr>
            <a:spLocks noGrp="1"/>
          </p:cNvSpPr>
          <p:nvPr>
            <p:ph type="sldNum" sz="quarter" idx="10"/>
          </p:nvPr>
        </p:nvSpPr>
        <p:spPr/>
        <p:txBody>
          <a:bodyPr/>
          <a:lstStyle/>
          <a:p>
            <a:fld id="{7C2862B7-946B-4AA3-8CD5-1362031E4E0A}" type="slidenum">
              <a:rPr lang="en-US" smtClean="0"/>
              <a:t>13</a:t>
            </a:fld>
            <a:endParaRPr lang="en-US"/>
          </a:p>
        </p:txBody>
      </p:sp>
    </p:spTree>
    <p:extLst>
      <p:ext uri="{BB962C8B-B14F-4D97-AF65-F5344CB8AC3E}">
        <p14:creationId xmlns:p14="http://schemas.microsoft.com/office/powerpoint/2010/main" val="2382077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976B-0752-4992-A2EB-A2C2D22AD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13025-EF16-4AA8-8761-B4E7E083A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69B2B4-BDD1-4308-BB28-016D2D9FF31B}"/>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5" name="Footer Placeholder 4">
            <a:extLst>
              <a:ext uri="{FF2B5EF4-FFF2-40B4-BE49-F238E27FC236}">
                <a16:creationId xmlns:a16="http://schemas.microsoft.com/office/drawing/2014/main" id="{5A53BFD0-3E5A-4787-A6F4-0AC6E26F0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758C1-07F2-4BC0-AEAA-CC1714CAF36C}"/>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325067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9DB2-1EAF-4BBE-918C-B4B5F7F820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2DC01F-074A-4511-ADD1-73F06D2063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25BC2-2380-4E78-BCD9-561F9DC1AF42}"/>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5" name="Footer Placeholder 4">
            <a:extLst>
              <a:ext uri="{FF2B5EF4-FFF2-40B4-BE49-F238E27FC236}">
                <a16:creationId xmlns:a16="http://schemas.microsoft.com/office/drawing/2014/main" id="{4566C90D-74A1-48BB-8ED9-F0D00B88A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A44D5-584E-4D35-9672-396FF54A3693}"/>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186515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F79CEC-1DB0-481B-92CA-7AA2AE7ED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062CB-9249-4692-826B-21AD62C383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80FC3-E96E-45F3-975F-02A71FD6D233}"/>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5" name="Footer Placeholder 4">
            <a:extLst>
              <a:ext uri="{FF2B5EF4-FFF2-40B4-BE49-F238E27FC236}">
                <a16:creationId xmlns:a16="http://schemas.microsoft.com/office/drawing/2014/main" id="{C91D8565-0AC6-4B85-9085-FF401339E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48F72-59C3-4819-8312-C14D002A718F}"/>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83419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AB23-2C1F-41CD-A9CC-5F75099584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51B1A9-0C09-4A57-A3D9-F71F17B139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7EEC7-2598-4678-9954-307EFE14A3D3}"/>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5" name="Footer Placeholder 4">
            <a:extLst>
              <a:ext uri="{FF2B5EF4-FFF2-40B4-BE49-F238E27FC236}">
                <a16:creationId xmlns:a16="http://schemas.microsoft.com/office/drawing/2014/main" id="{1D38A5D6-CADE-4038-A94B-F8A42570F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BE42E-C7B3-46E8-B7F9-71DBC0FE5070}"/>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41360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5615-1FB0-4788-A6B6-8B69721B80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08EA06-28EA-43AF-85FC-C10B612B5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308C17-D00D-4276-ABF3-CBE6CF5372FB}"/>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5" name="Footer Placeholder 4">
            <a:extLst>
              <a:ext uri="{FF2B5EF4-FFF2-40B4-BE49-F238E27FC236}">
                <a16:creationId xmlns:a16="http://schemas.microsoft.com/office/drawing/2014/main" id="{A057214E-ED17-4B15-A57F-4E6620B82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A2C66-AB0C-41BB-8CF1-7E3D47630FB2}"/>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255818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B707-ACB7-4BE6-94AA-59FAF71DA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2495C-C9A3-4530-A35F-AC26FA300D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888483-4B2E-4455-9303-32F6077AAF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082872-2674-4828-9388-7CAD94383225}"/>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6" name="Footer Placeholder 5">
            <a:extLst>
              <a:ext uri="{FF2B5EF4-FFF2-40B4-BE49-F238E27FC236}">
                <a16:creationId xmlns:a16="http://schemas.microsoft.com/office/drawing/2014/main" id="{DAB2850B-2DAC-4961-8893-33EFC4B40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9D54F-1EA5-4C4B-9F84-E76B90509359}"/>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395281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D4A7-C111-4F41-BA16-B9E642C40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A34C79-A62C-4FA8-97A2-D1BA88307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F42254-337F-4F0D-A3A3-175D23088D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2C42FF-B845-4B60-BC41-7AAE28326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93C53E-FB6F-42DF-8C8A-5E5BB156B1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B91DBB-9841-4C3E-B7FD-D25076A24EC2}"/>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8" name="Footer Placeholder 7">
            <a:extLst>
              <a:ext uri="{FF2B5EF4-FFF2-40B4-BE49-F238E27FC236}">
                <a16:creationId xmlns:a16="http://schemas.microsoft.com/office/drawing/2014/main" id="{C30D0811-4662-47B2-819A-AD127ABE7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CAC60-950A-4539-8274-3C20A23C5705}"/>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160536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C725-C69C-486D-BBAE-39816533A9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523A3-87DE-4BF4-A879-6176F938A538}"/>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4" name="Footer Placeholder 3">
            <a:extLst>
              <a:ext uri="{FF2B5EF4-FFF2-40B4-BE49-F238E27FC236}">
                <a16:creationId xmlns:a16="http://schemas.microsoft.com/office/drawing/2014/main" id="{B7EA95BE-8AFE-4D9E-9EBE-54A114062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89F13C-544E-497D-A583-B62B6EE5983E}"/>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138583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69829-6D57-4258-83F5-A56755DD4237}"/>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3" name="Footer Placeholder 2">
            <a:extLst>
              <a:ext uri="{FF2B5EF4-FFF2-40B4-BE49-F238E27FC236}">
                <a16:creationId xmlns:a16="http://schemas.microsoft.com/office/drawing/2014/main" id="{F1ACCD7B-0203-4667-9D9E-D832B6B33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D32FD-9A40-4850-82DA-7FC7FC35E008}"/>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354939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2281-E1CC-4420-BB8C-8218AEF75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5796A4-BF2C-4FB9-AC43-EB0F0652F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7698E7-EF1F-4969-936F-DE6F7745D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D34672-4406-4CCB-8F93-8D7B9A4EC253}"/>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6" name="Footer Placeholder 5">
            <a:extLst>
              <a:ext uri="{FF2B5EF4-FFF2-40B4-BE49-F238E27FC236}">
                <a16:creationId xmlns:a16="http://schemas.microsoft.com/office/drawing/2014/main" id="{E7DFA1B0-A811-4B82-9331-F7C36EAF0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7DA55-D91F-4519-9E68-0662906B12D3}"/>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340736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6CAE-F9C2-4646-AC84-DDBFE22ED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18A702-1A2E-4DFB-87D8-E97AFE6B5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1E607D-BE56-4D17-B4E0-BBAA93463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2B3D57-06B7-4751-8BB9-1A3857C87DFB}"/>
              </a:ext>
            </a:extLst>
          </p:cNvPr>
          <p:cNvSpPr>
            <a:spLocks noGrp="1"/>
          </p:cNvSpPr>
          <p:nvPr>
            <p:ph type="dt" sz="half" idx="10"/>
          </p:nvPr>
        </p:nvSpPr>
        <p:spPr/>
        <p:txBody>
          <a:bodyPr/>
          <a:lstStyle/>
          <a:p>
            <a:fld id="{026C11F1-E6BE-4DE0-925E-1989D272C56B}" type="datetimeFigureOut">
              <a:rPr lang="en-US" smtClean="0"/>
              <a:t>4/23/2018</a:t>
            </a:fld>
            <a:endParaRPr lang="en-US"/>
          </a:p>
        </p:txBody>
      </p:sp>
      <p:sp>
        <p:nvSpPr>
          <p:cNvPr id="6" name="Footer Placeholder 5">
            <a:extLst>
              <a:ext uri="{FF2B5EF4-FFF2-40B4-BE49-F238E27FC236}">
                <a16:creationId xmlns:a16="http://schemas.microsoft.com/office/drawing/2014/main" id="{E8D044B8-1AB3-4E35-B738-449ADECC2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837C0-305F-4F0E-9258-A5452DBA77A2}"/>
              </a:ext>
            </a:extLst>
          </p:cNvPr>
          <p:cNvSpPr>
            <a:spLocks noGrp="1"/>
          </p:cNvSpPr>
          <p:nvPr>
            <p:ph type="sldNum" sz="quarter" idx="12"/>
          </p:nvPr>
        </p:nvSpPr>
        <p:spPr/>
        <p:txBody>
          <a:bodyPr/>
          <a:lstStyle/>
          <a:p>
            <a:fld id="{85507946-6ECD-492C-B1AF-A16A6A8A87B1}" type="slidenum">
              <a:rPr lang="en-US" smtClean="0"/>
              <a:t>‹#›</a:t>
            </a:fld>
            <a:endParaRPr lang="en-US"/>
          </a:p>
        </p:txBody>
      </p:sp>
    </p:spTree>
    <p:extLst>
      <p:ext uri="{BB962C8B-B14F-4D97-AF65-F5344CB8AC3E}">
        <p14:creationId xmlns:p14="http://schemas.microsoft.com/office/powerpoint/2010/main" val="59656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7462D-6BFD-4C17-ABF4-878AA7A87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9537F-DFB9-40DA-BD76-D0ACB3C66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BF58C-BB20-4BA4-A180-68E151E9F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C11F1-E6BE-4DE0-925E-1989D272C56B}" type="datetimeFigureOut">
              <a:rPr lang="en-US" smtClean="0"/>
              <a:t>4/23/2018</a:t>
            </a:fld>
            <a:endParaRPr lang="en-US"/>
          </a:p>
        </p:txBody>
      </p:sp>
      <p:sp>
        <p:nvSpPr>
          <p:cNvPr id="5" name="Footer Placeholder 4">
            <a:extLst>
              <a:ext uri="{FF2B5EF4-FFF2-40B4-BE49-F238E27FC236}">
                <a16:creationId xmlns:a16="http://schemas.microsoft.com/office/drawing/2014/main" id="{947EFA2C-0376-4D50-984C-CDEC2002E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C91951-5C7F-4A50-A5BC-9E6CB9460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07946-6ECD-492C-B1AF-A16A6A8A87B1}" type="slidenum">
              <a:rPr lang="en-US" smtClean="0"/>
              <a:t>‹#›</a:t>
            </a:fld>
            <a:endParaRPr lang="en-US"/>
          </a:p>
        </p:txBody>
      </p:sp>
    </p:spTree>
    <p:extLst>
      <p:ext uri="{BB962C8B-B14F-4D97-AF65-F5344CB8AC3E}">
        <p14:creationId xmlns:p14="http://schemas.microsoft.com/office/powerpoint/2010/main" val="382094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bmalec/RedisMultilevelCach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564B-2F11-452E-9972-222E6BB607AD}"/>
              </a:ext>
            </a:extLst>
          </p:cNvPr>
          <p:cNvSpPr>
            <a:spLocks noGrp="1"/>
          </p:cNvSpPr>
          <p:nvPr>
            <p:ph type="ctrTitle"/>
          </p:nvPr>
        </p:nvSpPr>
        <p:spPr>
          <a:xfrm>
            <a:off x="2305050" y="1724025"/>
            <a:ext cx="9144000" cy="2314575"/>
          </a:xfrm>
        </p:spPr>
        <p:txBody>
          <a:bodyPr anchor="ctr" anchorCtr="0">
            <a:normAutofit/>
          </a:bodyPr>
          <a:lstStyle/>
          <a:p>
            <a:r>
              <a:rPr lang="en-US" b="1" dirty="0"/>
              <a:t>Techniques for Synchronizing In-Memory Caches with </a:t>
            </a:r>
            <a:r>
              <a:rPr lang="en-US" b="1" dirty="0" err="1"/>
              <a:t>Redis</a:t>
            </a:r>
            <a:endParaRPr lang="en-US" dirty="0"/>
          </a:p>
        </p:txBody>
      </p:sp>
      <p:sp>
        <p:nvSpPr>
          <p:cNvPr id="3" name="Title 1">
            <a:extLst>
              <a:ext uri="{FF2B5EF4-FFF2-40B4-BE49-F238E27FC236}">
                <a16:creationId xmlns:a16="http://schemas.microsoft.com/office/drawing/2014/main" id="{E2E30D9D-519F-4DDC-A118-130784EDF47C}"/>
              </a:ext>
            </a:extLst>
          </p:cNvPr>
          <p:cNvSpPr txBox="1">
            <a:spLocks/>
          </p:cNvSpPr>
          <p:nvPr/>
        </p:nvSpPr>
        <p:spPr>
          <a:xfrm>
            <a:off x="2305049" y="3848101"/>
            <a:ext cx="9143999" cy="933450"/>
          </a:xfrm>
          <a:prstGeom prst="rect">
            <a:avLst/>
          </a:prstGeom>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Ben Malec, Paylocity</a:t>
            </a:r>
          </a:p>
        </p:txBody>
      </p:sp>
    </p:spTree>
    <p:extLst>
      <p:ext uri="{BB962C8B-B14F-4D97-AF65-F5344CB8AC3E}">
        <p14:creationId xmlns:p14="http://schemas.microsoft.com/office/powerpoint/2010/main" val="326191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6800" cy="685799"/>
          </a:xfrm>
        </p:spPr>
        <p:txBody>
          <a:bodyPr>
            <a:normAutofit fontScale="90000"/>
          </a:bodyPr>
          <a:lstStyle/>
          <a:p>
            <a:pPr algn="r"/>
            <a:r>
              <a:rPr lang="en-US" b="1" dirty="0"/>
              <a:t>Shared </a:t>
            </a:r>
            <a:r>
              <a:rPr lang="en-US" b="1" dirty="0" err="1"/>
              <a:t>Redis</a:t>
            </a:r>
            <a:r>
              <a:rPr lang="en-US" b="1" dirty="0"/>
              <a:t> Cache</a:t>
            </a:r>
          </a:p>
        </p:txBody>
      </p:sp>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575249" y="1447800"/>
            <a:ext cx="9330612" cy="2667001"/>
          </a:xfrm>
        </p:spPr>
        <p:txBody>
          <a:bodyPr>
            <a:normAutofit lnSpcReduction="10000"/>
          </a:bodyPr>
          <a:lstStyle/>
          <a:p>
            <a:pPr marL="0" indent="0">
              <a:buNone/>
            </a:pPr>
            <a:r>
              <a:rPr lang="en-US" dirty="0"/>
              <a:t>Classic </a:t>
            </a:r>
            <a:r>
              <a:rPr lang="en-US" dirty="0" err="1"/>
              <a:t>Redis</a:t>
            </a:r>
            <a:r>
              <a:rPr lang="en-US" dirty="0"/>
              <a:t> use case with lots of advantages:</a:t>
            </a:r>
          </a:p>
          <a:p>
            <a:r>
              <a:rPr lang="en-US" dirty="0"/>
              <a:t>Solves the data consistency problem completely.</a:t>
            </a:r>
          </a:p>
          <a:p>
            <a:r>
              <a:rPr lang="en-US" dirty="0"/>
              <a:t>Reduces cache data lag with a write-through cache implementation (but watch out for DBAs with ad-hoc scripts!)</a:t>
            </a:r>
          </a:p>
          <a:p>
            <a:r>
              <a:rPr lang="en-US" dirty="0"/>
              <a:t>No more cache stampede at the database (only need to update </a:t>
            </a:r>
            <a:r>
              <a:rPr lang="en-US" dirty="0" err="1"/>
              <a:t>Redis</a:t>
            </a:r>
            <a:r>
              <a:rPr lang="en-US" dirty="0"/>
              <a:t> once, regardless how many clients)</a:t>
            </a:r>
          </a:p>
          <a:p>
            <a:pPr marL="0" indent="0">
              <a:buNone/>
            </a:pPr>
            <a:endParaRPr lang="en-US" dirty="0"/>
          </a:p>
        </p:txBody>
      </p:sp>
      <p:sp>
        <p:nvSpPr>
          <p:cNvPr id="5" name="Content Placeholder 2">
            <a:extLst>
              <a:ext uri="{FF2B5EF4-FFF2-40B4-BE49-F238E27FC236}">
                <a16:creationId xmlns:a16="http://schemas.microsoft.com/office/drawing/2014/main" id="{46BC10CD-A33F-4FB7-A31E-E74279702C38}"/>
              </a:ext>
            </a:extLst>
          </p:cNvPr>
          <p:cNvSpPr txBox="1">
            <a:spLocks/>
          </p:cNvSpPr>
          <p:nvPr/>
        </p:nvSpPr>
        <p:spPr>
          <a:xfrm>
            <a:off x="2575249" y="4068763"/>
            <a:ext cx="9330612" cy="17986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t>But…</a:t>
            </a:r>
          </a:p>
          <a:p>
            <a:r>
              <a:rPr lang="en-US" dirty="0"/>
              <a:t>Now we have a TCP roundtrip per cache access</a:t>
            </a:r>
          </a:p>
          <a:p>
            <a:r>
              <a:rPr lang="en-US" dirty="0"/>
              <a:t>While </a:t>
            </a:r>
            <a:r>
              <a:rPr lang="en-US" dirty="0" err="1"/>
              <a:t>Redis</a:t>
            </a:r>
            <a:r>
              <a:rPr lang="en-US" dirty="0"/>
              <a:t> is incredibly fast, local RAM access is still many times faster than network I/O and a deserialization step</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2290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3B50674-680D-4164-8E67-2F3093D04ED0}"/>
              </a:ext>
            </a:extLst>
          </p:cNvPr>
          <p:cNvCxnSpPr>
            <a:cxnSpLocks/>
          </p:cNvCxnSpPr>
          <p:nvPr/>
        </p:nvCxnSpPr>
        <p:spPr>
          <a:xfrm flipH="1">
            <a:off x="6203298" y="2315546"/>
            <a:ext cx="4352733" cy="2364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8ED85D-ECF2-4C82-8EBE-FCDBFB403C61}"/>
              </a:ext>
            </a:extLst>
          </p:cNvPr>
          <p:cNvCxnSpPr>
            <a:cxnSpLocks/>
          </p:cNvCxnSpPr>
          <p:nvPr/>
        </p:nvCxnSpPr>
        <p:spPr>
          <a:xfrm flipH="1">
            <a:off x="6178417" y="2315546"/>
            <a:ext cx="2320214" cy="2331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AAF5BE-DF21-4382-BB1C-54F25A617F61}"/>
              </a:ext>
            </a:extLst>
          </p:cNvPr>
          <p:cNvCxnSpPr>
            <a:cxnSpLocks/>
          </p:cNvCxnSpPr>
          <p:nvPr/>
        </p:nvCxnSpPr>
        <p:spPr>
          <a:xfrm flipH="1">
            <a:off x="6203298" y="2315546"/>
            <a:ext cx="264371" cy="2331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BC2E96B-9793-44E0-A219-338BFD52CE17}"/>
              </a:ext>
            </a:extLst>
          </p:cNvPr>
          <p:cNvCxnSpPr>
            <a:cxnSpLocks/>
          </p:cNvCxnSpPr>
          <p:nvPr/>
        </p:nvCxnSpPr>
        <p:spPr>
          <a:xfrm>
            <a:off x="4383829" y="2315546"/>
            <a:ext cx="1794588" cy="2331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B7CFABD-96D3-44E5-B0E3-CE84E85F0DED}"/>
              </a:ext>
            </a:extLst>
          </p:cNvPr>
          <p:cNvSpPr/>
          <p:nvPr/>
        </p:nvSpPr>
        <p:spPr>
          <a:xfrm>
            <a:off x="3222168" y="1447800"/>
            <a:ext cx="1819469" cy="1325564"/>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#1</a:t>
            </a:r>
          </a:p>
        </p:txBody>
      </p:sp>
      <p:sp>
        <p:nvSpPr>
          <p:cNvPr id="7" name="Cylinder 6">
            <a:extLst>
              <a:ext uri="{FF2B5EF4-FFF2-40B4-BE49-F238E27FC236}">
                <a16:creationId xmlns:a16="http://schemas.microsoft.com/office/drawing/2014/main" id="{398F22B0-A376-475E-B955-76DC18032B01}"/>
              </a:ext>
            </a:extLst>
          </p:cNvPr>
          <p:cNvSpPr/>
          <p:nvPr/>
        </p:nvSpPr>
        <p:spPr>
          <a:xfrm>
            <a:off x="9273078" y="3947893"/>
            <a:ext cx="1219200" cy="1398050"/>
          </a:xfrm>
          <a:prstGeom prst="can">
            <a:avLst/>
          </a:prstGeom>
          <a:solidFill>
            <a:schemeClr val="tx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r>
              <a:rPr lang="en-US" b="1" dirty="0"/>
              <a:t> </a:t>
            </a:r>
            <a:r>
              <a:rPr lang="en-US" dirty="0"/>
              <a:t>database</a:t>
            </a:r>
          </a:p>
        </p:txBody>
      </p:sp>
      <p:sp>
        <p:nvSpPr>
          <p:cNvPr id="8" name="Rectangle 7">
            <a:extLst>
              <a:ext uri="{FF2B5EF4-FFF2-40B4-BE49-F238E27FC236}">
                <a16:creationId xmlns:a16="http://schemas.microsoft.com/office/drawing/2014/main" id="{D9C5D6CA-C93C-4B22-AA2B-9A5C9E5EA01D}"/>
              </a:ext>
            </a:extLst>
          </p:cNvPr>
          <p:cNvSpPr/>
          <p:nvPr/>
        </p:nvSpPr>
        <p:spPr>
          <a:xfrm>
            <a:off x="3945291" y="1949605"/>
            <a:ext cx="914400" cy="684105"/>
          </a:xfrm>
          <a:prstGeom prst="rect">
            <a:avLst/>
          </a:prstGeom>
          <a:solidFill>
            <a:schemeClr val="bg1"/>
          </a:solidFill>
          <a:ln>
            <a:solidFill>
              <a:schemeClr val="tx1"/>
            </a:solidFill>
          </a:ln>
          <a:effectLst>
            <a:glow rad="127000">
              <a:srgbClr val="FF0000"/>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in-process cache</a:t>
            </a:r>
            <a:endParaRPr lang="en-US" dirty="0"/>
          </a:p>
        </p:txBody>
      </p:sp>
      <p:sp>
        <p:nvSpPr>
          <p:cNvPr id="11" name="Rectangle: Rounded Corners 10">
            <a:extLst>
              <a:ext uri="{FF2B5EF4-FFF2-40B4-BE49-F238E27FC236}">
                <a16:creationId xmlns:a16="http://schemas.microsoft.com/office/drawing/2014/main" id="{0BBE868C-B426-40AD-9CEF-EB2878C0206B}"/>
              </a:ext>
            </a:extLst>
          </p:cNvPr>
          <p:cNvSpPr/>
          <p:nvPr/>
        </p:nvSpPr>
        <p:spPr>
          <a:xfrm>
            <a:off x="5268684" y="1447800"/>
            <a:ext cx="1819469" cy="1325564"/>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#2</a:t>
            </a:r>
          </a:p>
        </p:txBody>
      </p:sp>
      <p:sp>
        <p:nvSpPr>
          <p:cNvPr id="12" name="Rectangle 11">
            <a:extLst>
              <a:ext uri="{FF2B5EF4-FFF2-40B4-BE49-F238E27FC236}">
                <a16:creationId xmlns:a16="http://schemas.microsoft.com/office/drawing/2014/main" id="{702FBADE-34DA-499D-99F1-C4AF21DB459F}"/>
              </a:ext>
            </a:extLst>
          </p:cNvPr>
          <p:cNvSpPr/>
          <p:nvPr/>
        </p:nvSpPr>
        <p:spPr>
          <a:xfrm>
            <a:off x="5991807" y="1949605"/>
            <a:ext cx="914400" cy="684105"/>
          </a:xfrm>
          <a:prstGeom prst="rect">
            <a:avLst/>
          </a:prstGeom>
          <a:solidFill>
            <a:schemeClr val="bg1"/>
          </a:solidFill>
          <a:ln>
            <a:solidFill>
              <a:schemeClr val="tx1"/>
            </a:solidFill>
          </a:ln>
          <a:effectLst>
            <a:glow rad="127000">
              <a:srgbClr val="FF0000"/>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in-process cache</a:t>
            </a:r>
            <a:endParaRPr lang="en-US" dirty="0"/>
          </a:p>
        </p:txBody>
      </p:sp>
      <p:sp>
        <p:nvSpPr>
          <p:cNvPr id="13" name="Rectangle: Rounded Corners 12">
            <a:extLst>
              <a:ext uri="{FF2B5EF4-FFF2-40B4-BE49-F238E27FC236}">
                <a16:creationId xmlns:a16="http://schemas.microsoft.com/office/drawing/2014/main" id="{688E77B2-15F4-43D2-8910-8CE54B07A0D3}"/>
              </a:ext>
            </a:extLst>
          </p:cNvPr>
          <p:cNvSpPr/>
          <p:nvPr/>
        </p:nvSpPr>
        <p:spPr>
          <a:xfrm>
            <a:off x="7315200" y="1447800"/>
            <a:ext cx="1819469" cy="1325564"/>
          </a:xfrm>
          <a:prstGeom prst="roundRect">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#3</a:t>
            </a:r>
          </a:p>
        </p:txBody>
      </p:sp>
      <p:sp>
        <p:nvSpPr>
          <p:cNvPr id="14" name="Rectangle 13">
            <a:extLst>
              <a:ext uri="{FF2B5EF4-FFF2-40B4-BE49-F238E27FC236}">
                <a16:creationId xmlns:a16="http://schemas.microsoft.com/office/drawing/2014/main" id="{ACDADD28-2E7D-4A55-AF29-1FA4105B2980}"/>
              </a:ext>
            </a:extLst>
          </p:cNvPr>
          <p:cNvSpPr/>
          <p:nvPr/>
        </p:nvSpPr>
        <p:spPr>
          <a:xfrm>
            <a:off x="8038323" y="1949605"/>
            <a:ext cx="914400" cy="684105"/>
          </a:xfrm>
          <a:prstGeom prst="rect">
            <a:avLst/>
          </a:prstGeom>
          <a:solidFill>
            <a:schemeClr val="bg1"/>
          </a:solidFill>
          <a:ln>
            <a:solidFill>
              <a:schemeClr val="tx1"/>
            </a:solidFill>
          </a:ln>
          <a:effectLst>
            <a:glow rad="127000">
              <a:srgbClr val="FF0000"/>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in-process cache</a:t>
            </a:r>
            <a:endParaRPr lang="en-US" dirty="0"/>
          </a:p>
        </p:txBody>
      </p:sp>
      <p:sp>
        <p:nvSpPr>
          <p:cNvPr id="15" name="Rectangle: Rounded Corners 14">
            <a:extLst>
              <a:ext uri="{FF2B5EF4-FFF2-40B4-BE49-F238E27FC236}">
                <a16:creationId xmlns:a16="http://schemas.microsoft.com/office/drawing/2014/main" id="{3EDC4D3E-43E4-4D90-A240-D6A3757D02E7}"/>
              </a:ext>
            </a:extLst>
          </p:cNvPr>
          <p:cNvSpPr/>
          <p:nvPr/>
        </p:nvSpPr>
        <p:spPr>
          <a:xfrm>
            <a:off x="9361716" y="1447800"/>
            <a:ext cx="1819469" cy="1325564"/>
          </a:xfrm>
          <a:prstGeom prst="roundRect">
            <a:avLst/>
          </a:prstGeom>
          <a:solidFill>
            <a:schemeClr val="accent4">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#4</a:t>
            </a:r>
          </a:p>
        </p:txBody>
      </p:sp>
      <p:sp>
        <p:nvSpPr>
          <p:cNvPr id="16" name="Rectangle 15">
            <a:extLst>
              <a:ext uri="{FF2B5EF4-FFF2-40B4-BE49-F238E27FC236}">
                <a16:creationId xmlns:a16="http://schemas.microsoft.com/office/drawing/2014/main" id="{95157388-07C0-4D94-916D-154B0B256E6F}"/>
              </a:ext>
            </a:extLst>
          </p:cNvPr>
          <p:cNvSpPr/>
          <p:nvPr/>
        </p:nvSpPr>
        <p:spPr>
          <a:xfrm>
            <a:off x="10084839" y="1949605"/>
            <a:ext cx="914400" cy="684105"/>
          </a:xfrm>
          <a:prstGeom prst="rect">
            <a:avLst/>
          </a:prstGeom>
          <a:solidFill>
            <a:schemeClr val="bg1"/>
          </a:solidFill>
          <a:ln>
            <a:solidFill>
              <a:schemeClr val="tx1"/>
            </a:solidFill>
          </a:ln>
          <a:effectLst>
            <a:glow rad="127000">
              <a:srgbClr val="FF0000"/>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in-process cache</a:t>
            </a:r>
            <a:endParaRPr lang="en-US" dirty="0"/>
          </a:p>
        </p:txBody>
      </p:sp>
      <p:pic>
        <p:nvPicPr>
          <p:cNvPr id="19" name="Content Placeholder 4">
            <a:extLst>
              <a:ext uri="{FF2B5EF4-FFF2-40B4-BE49-F238E27FC236}">
                <a16:creationId xmlns:a16="http://schemas.microsoft.com/office/drawing/2014/main" id="{6FC89A46-01C6-4CDF-BE7F-196E03EB8F17}"/>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5282256" y="3849280"/>
            <a:ext cx="1792323" cy="1595276"/>
          </a:xfrm>
        </p:spPr>
      </p:pic>
      <p:sp>
        <p:nvSpPr>
          <p:cNvPr id="21"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6800" cy="685799"/>
          </a:xfrm>
        </p:spPr>
        <p:txBody>
          <a:bodyPr>
            <a:normAutofit fontScale="90000"/>
          </a:bodyPr>
          <a:lstStyle/>
          <a:p>
            <a:pPr algn="r"/>
            <a:r>
              <a:rPr lang="en-US" b="1" dirty="0"/>
              <a:t>Kevin Says, “What if…”</a:t>
            </a:r>
          </a:p>
        </p:txBody>
      </p:sp>
    </p:spTree>
    <p:extLst>
      <p:ext uri="{BB962C8B-B14F-4D97-AF65-F5344CB8AC3E}">
        <p14:creationId xmlns:p14="http://schemas.microsoft.com/office/powerpoint/2010/main" val="244015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6800" cy="685799"/>
          </a:xfrm>
        </p:spPr>
        <p:txBody>
          <a:bodyPr>
            <a:normAutofit fontScale="90000"/>
          </a:bodyPr>
          <a:lstStyle/>
          <a:p>
            <a:pPr algn="r"/>
            <a:r>
              <a:rPr lang="en-US" b="1" dirty="0"/>
              <a:t>Oh, and By the Way…</a:t>
            </a:r>
          </a:p>
        </p:txBody>
      </p:sp>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438400" y="1600200"/>
            <a:ext cx="9601200" cy="2381249"/>
          </a:xfrm>
        </p:spPr>
        <p:txBody>
          <a:bodyPr>
            <a:normAutofit/>
          </a:bodyPr>
          <a:lstStyle/>
          <a:p>
            <a:pPr marL="514350" indent="-514350">
              <a:buFont typeface="+mj-lt"/>
              <a:buAutoNum type="arabicPeriod"/>
            </a:pPr>
            <a:r>
              <a:rPr lang="en-US" dirty="0"/>
              <a:t>Solve the data consistency issue</a:t>
            </a:r>
          </a:p>
          <a:p>
            <a:pPr marL="514350" indent="-514350">
              <a:buFont typeface="+mj-lt"/>
              <a:buAutoNum type="arabicPeriod"/>
            </a:pPr>
            <a:r>
              <a:rPr lang="en-US" dirty="0"/>
              <a:t>Eliminate any data lag between the in-process caches and </a:t>
            </a:r>
            <a:r>
              <a:rPr lang="en-US" dirty="0" err="1"/>
              <a:t>Redis</a:t>
            </a:r>
            <a:endParaRPr lang="en-US" dirty="0"/>
          </a:p>
          <a:p>
            <a:pPr marL="514350" indent="-514350">
              <a:buFont typeface="+mj-lt"/>
              <a:buAutoNum type="arabicPeriod"/>
            </a:pPr>
            <a:r>
              <a:rPr lang="en-US" dirty="0"/>
              <a:t>Don’t blow up the network!</a:t>
            </a:r>
          </a:p>
        </p:txBody>
      </p:sp>
      <p:sp>
        <p:nvSpPr>
          <p:cNvPr id="4" name="Content Placeholder 2">
            <a:extLst>
              <a:ext uri="{FF2B5EF4-FFF2-40B4-BE49-F238E27FC236}">
                <a16:creationId xmlns:a16="http://schemas.microsoft.com/office/drawing/2014/main" id="{C888BCA5-05F7-4E92-A495-66075C36FB48}"/>
              </a:ext>
            </a:extLst>
          </p:cNvPr>
          <p:cNvSpPr txBox="1">
            <a:spLocks/>
          </p:cNvSpPr>
          <p:nvPr/>
        </p:nvSpPr>
        <p:spPr>
          <a:xfrm>
            <a:off x="2438400" y="4114803"/>
            <a:ext cx="9601200" cy="1219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 haven’t been able to solve these problems effectively in the past, but what about now that </a:t>
            </a:r>
            <a:r>
              <a:rPr lang="en-US" dirty="0" err="1"/>
              <a:t>Redis</a:t>
            </a:r>
            <a:r>
              <a:rPr lang="en-US" dirty="0"/>
              <a:t> is part of the infrastructure?</a:t>
            </a:r>
          </a:p>
        </p:txBody>
      </p:sp>
    </p:spTree>
    <p:extLst>
      <p:ext uri="{BB962C8B-B14F-4D97-AF65-F5344CB8AC3E}">
        <p14:creationId xmlns:p14="http://schemas.microsoft.com/office/powerpoint/2010/main" val="30953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6800" cy="685799"/>
          </a:xfrm>
        </p:spPr>
        <p:txBody>
          <a:bodyPr>
            <a:normAutofit fontScale="90000"/>
          </a:bodyPr>
          <a:lstStyle/>
          <a:p>
            <a:pPr algn="r"/>
            <a:r>
              <a:rPr lang="en-US" b="1" dirty="0"/>
              <a:t>Slowly the Pieces Fall Into Place…</a:t>
            </a:r>
          </a:p>
        </p:txBody>
      </p:sp>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362200" y="1690689"/>
            <a:ext cx="9677400" cy="3490912"/>
          </a:xfrm>
        </p:spPr>
        <p:txBody>
          <a:bodyPr>
            <a:normAutofit fontScale="92500" lnSpcReduction="10000"/>
          </a:bodyPr>
          <a:lstStyle/>
          <a:p>
            <a:pPr marL="0" indent="0">
              <a:buNone/>
            </a:pPr>
            <a:r>
              <a:rPr lang="en-US" dirty="0"/>
              <a:t>First piece to fall in place is  </a:t>
            </a:r>
            <a:r>
              <a:rPr lang="en-US" dirty="0" err="1"/>
              <a:t>Redis</a:t>
            </a:r>
            <a:r>
              <a:rPr lang="en-US" dirty="0"/>
              <a:t> Pub/Sub for inter-server communications</a:t>
            </a:r>
          </a:p>
          <a:p>
            <a:pPr marL="0" indent="0">
              <a:buNone/>
            </a:pPr>
            <a:endParaRPr lang="en-US" dirty="0"/>
          </a:p>
          <a:p>
            <a:r>
              <a:rPr lang="en-US" dirty="0"/>
              <a:t>Immediately available once the </a:t>
            </a:r>
            <a:r>
              <a:rPr lang="en-US" dirty="0" err="1"/>
              <a:t>Redis</a:t>
            </a:r>
            <a:r>
              <a:rPr lang="en-US" dirty="0"/>
              <a:t> infrastructure is in place</a:t>
            </a:r>
          </a:p>
          <a:p>
            <a:r>
              <a:rPr lang="en-US" dirty="0"/>
              <a:t>Trivial to implement</a:t>
            </a:r>
          </a:p>
          <a:p>
            <a:r>
              <a:rPr lang="en-US" dirty="0"/>
              <a:t>Can use to both synchronize nodes (maintain consistency) and push changes (minimize lag) to the client.</a:t>
            </a:r>
          </a:p>
          <a:p>
            <a:r>
              <a:rPr lang="en-US" dirty="0"/>
              <a:t>But what data to send without saturating the network?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782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609724"/>
            <a:ext cx="9498564" cy="4105275"/>
          </a:xfrm>
        </p:spPr>
        <p:txBody>
          <a:bodyPr>
            <a:normAutofit/>
          </a:bodyPr>
          <a:lstStyle/>
          <a:p>
            <a:pPr marL="0" indent="0">
              <a:buNone/>
            </a:pPr>
            <a:r>
              <a:rPr lang="en-US" dirty="0"/>
              <a:t>Approach #1: Broadcast all data changes to all nodes</a:t>
            </a:r>
          </a:p>
          <a:p>
            <a:pPr marL="0" indent="0">
              <a:buNone/>
            </a:pPr>
            <a:endParaRPr lang="en-US" dirty="0"/>
          </a:p>
          <a:p>
            <a:r>
              <a:rPr lang="en-US" dirty="0"/>
              <a:t>Unless your keys and values are always very small, you will blow up the network</a:t>
            </a:r>
          </a:p>
          <a:p>
            <a:r>
              <a:rPr lang="en-US" dirty="0"/>
              <a:t>Low efficiency, all nodes receive changed data even if they’ll never use it.</a:t>
            </a:r>
          </a:p>
          <a:p>
            <a:r>
              <a:rPr lang="en-US" dirty="0"/>
              <a:t>Due to network latency, lots of challenges ensuring all nodes have identical data when multiple nodes update the same key at near-identical times.</a:t>
            </a:r>
          </a:p>
        </p:txBody>
      </p:sp>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3029639" y="0"/>
            <a:ext cx="8913545" cy="783771"/>
          </a:xfrm>
        </p:spPr>
        <p:txBody>
          <a:bodyPr>
            <a:normAutofit/>
          </a:bodyPr>
          <a:lstStyle/>
          <a:p>
            <a:pPr algn="r"/>
            <a:r>
              <a:rPr lang="en-US" sz="4000" b="1" dirty="0"/>
              <a:t>Solving the Data Consistency Problem</a:t>
            </a:r>
          </a:p>
        </p:txBody>
      </p:sp>
    </p:spTree>
    <p:extLst>
      <p:ext uri="{BB962C8B-B14F-4D97-AF65-F5344CB8AC3E}">
        <p14:creationId xmlns:p14="http://schemas.microsoft.com/office/powerpoint/2010/main" val="65566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590674"/>
            <a:ext cx="9498564" cy="4124325"/>
          </a:xfrm>
        </p:spPr>
        <p:txBody>
          <a:bodyPr>
            <a:normAutofit/>
          </a:bodyPr>
          <a:lstStyle/>
          <a:p>
            <a:pPr marL="0" indent="0">
              <a:buNone/>
            </a:pPr>
            <a:r>
              <a:rPr lang="en-US" dirty="0"/>
              <a:t>Approach #2: Broadcast the key that changed to all nodes</a:t>
            </a:r>
          </a:p>
          <a:p>
            <a:pPr marL="0" indent="0">
              <a:buNone/>
            </a:pPr>
            <a:endParaRPr lang="en-US" dirty="0"/>
          </a:p>
          <a:p>
            <a:r>
              <a:rPr lang="en-US" dirty="0"/>
              <a:t>Less network traffic than sending key/value pairs</a:t>
            </a:r>
          </a:p>
          <a:p>
            <a:r>
              <a:rPr lang="en-US" dirty="0"/>
              <a:t>Solves the consistency issue of broadcasting values because we’re just telling nodes to hit </a:t>
            </a:r>
            <a:r>
              <a:rPr lang="en-US" dirty="0" err="1"/>
              <a:t>Redis</a:t>
            </a:r>
            <a:r>
              <a:rPr lang="en-US" dirty="0"/>
              <a:t> the next time the key is accessed.</a:t>
            </a:r>
          </a:p>
          <a:p>
            <a:r>
              <a:rPr lang="en-US" dirty="0"/>
              <a:t>But </a:t>
            </a:r>
            <a:r>
              <a:rPr lang="en-US" dirty="0" err="1"/>
              <a:t>Redis</a:t>
            </a:r>
            <a:r>
              <a:rPr lang="en-US" dirty="0"/>
              <a:t>’ flexibility works against us here:  keys can be up to 512MB, opening up the possibility of blowing up the network just broadcasting keys.</a:t>
            </a:r>
          </a:p>
        </p:txBody>
      </p:sp>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3029639" y="0"/>
            <a:ext cx="8913545" cy="783771"/>
          </a:xfrm>
        </p:spPr>
        <p:txBody>
          <a:bodyPr>
            <a:normAutofit/>
          </a:bodyPr>
          <a:lstStyle/>
          <a:p>
            <a:pPr algn="r"/>
            <a:r>
              <a:rPr lang="en-US" sz="4000" b="1" dirty="0"/>
              <a:t>Solving the Data Consistency Problem</a:t>
            </a:r>
          </a:p>
        </p:txBody>
      </p:sp>
    </p:spTree>
    <p:extLst>
      <p:ext uri="{BB962C8B-B14F-4D97-AF65-F5344CB8AC3E}">
        <p14:creationId xmlns:p14="http://schemas.microsoft.com/office/powerpoint/2010/main" val="346189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590674"/>
            <a:ext cx="9498564" cy="4524376"/>
          </a:xfrm>
        </p:spPr>
        <p:txBody>
          <a:bodyPr>
            <a:normAutofit fontScale="92500" lnSpcReduction="20000"/>
          </a:bodyPr>
          <a:lstStyle/>
          <a:p>
            <a:pPr marL="0" indent="0">
              <a:buNone/>
            </a:pPr>
            <a:r>
              <a:rPr lang="en-US" dirty="0" err="1"/>
              <a:t>Redis</a:t>
            </a:r>
            <a:r>
              <a:rPr lang="en-US" dirty="0"/>
              <a:t> cluster shards data based on a key’s “hash slot”, calculated as the key’s 16-bit CCITT CRC modulo 16384</a:t>
            </a:r>
          </a:p>
          <a:p>
            <a:pPr marL="0" indent="0">
              <a:buNone/>
            </a:pPr>
            <a:endParaRPr lang="en-US" dirty="0"/>
          </a:p>
          <a:p>
            <a:r>
              <a:rPr lang="en-US" dirty="0"/>
              <a:t>Effectively gives us a 16-bit value that can be used to group keys</a:t>
            </a:r>
          </a:p>
          <a:p>
            <a:r>
              <a:rPr lang="en-US" dirty="0"/>
              <a:t>Each node of the </a:t>
            </a:r>
            <a:r>
              <a:rPr lang="en-US" dirty="0" err="1"/>
              <a:t>Redis</a:t>
            </a:r>
            <a:r>
              <a:rPr lang="en-US" dirty="0"/>
              <a:t> cluster is responsible for a unique range of hash slots</a:t>
            </a:r>
          </a:p>
          <a:p>
            <a:r>
              <a:rPr lang="en-US" dirty="0"/>
              <a:t>Well-known algorithm lets clients determine which node to access by calculating a key’s hash slot, and also knowing the cluster’s hash slot mapping and calculating the key’s hash slot</a:t>
            </a:r>
          </a:p>
          <a:p>
            <a:endParaRPr lang="en-US" dirty="0"/>
          </a:p>
          <a:p>
            <a:pPr marL="0" indent="0">
              <a:buNone/>
            </a:pPr>
            <a:r>
              <a:rPr lang="en-US" dirty="0"/>
              <a:t>What if we apply this hash slot concept to our synchronization message problem?</a:t>
            </a:r>
          </a:p>
        </p:txBody>
      </p:sp>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2779777" y="0"/>
            <a:ext cx="9163408" cy="783771"/>
          </a:xfrm>
        </p:spPr>
        <p:txBody>
          <a:bodyPr>
            <a:normAutofit/>
          </a:bodyPr>
          <a:lstStyle/>
          <a:p>
            <a:pPr algn="r"/>
            <a:r>
              <a:rPr lang="en-US" sz="4000" b="1" dirty="0" err="1"/>
              <a:t>Redis</a:t>
            </a:r>
            <a:r>
              <a:rPr lang="en-US" sz="4000" b="1" dirty="0"/>
              <a:t> Cluster Provides Some Clues…</a:t>
            </a:r>
          </a:p>
        </p:txBody>
      </p:sp>
    </p:spTree>
    <p:extLst>
      <p:ext uri="{BB962C8B-B14F-4D97-AF65-F5344CB8AC3E}">
        <p14:creationId xmlns:p14="http://schemas.microsoft.com/office/powerpoint/2010/main" val="2436353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289810"/>
            <a:ext cx="9498564" cy="4425190"/>
          </a:xfrm>
        </p:spPr>
        <p:txBody>
          <a:bodyPr>
            <a:normAutofit/>
          </a:bodyPr>
          <a:lstStyle/>
          <a:p>
            <a:pPr marL="0" indent="0">
              <a:buNone/>
            </a:pPr>
            <a:r>
              <a:rPr lang="en-US" dirty="0"/>
              <a:t>Approach #3: Instead of broadcasting keys to all nodes, why not broadcast the key’s 16-bit hash slot?</a:t>
            </a:r>
          </a:p>
          <a:p>
            <a:r>
              <a:rPr lang="en-US" dirty="0"/>
              <a:t>Short, fixed-size synchronization messages regardless of key size</a:t>
            </a:r>
          </a:p>
          <a:p>
            <a:r>
              <a:rPr lang="en-US" dirty="0"/>
              <a:t>No value synchronization issues, just tell each client to hit </a:t>
            </a:r>
            <a:r>
              <a:rPr lang="en-US" dirty="0" err="1"/>
              <a:t>Redis</a:t>
            </a:r>
            <a:r>
              <a:rPr lang="en-US" dirty="0"/>
              <a:t> next time a key matching the hash slot is requested.</a:t>
            </a:r>
          </a:p>
          <a:p>
            <a:r>
              <a:rPr lang="en-US" dirty="0"/>
              <a:t>But now we have the implementation challenge of multiple keys sharing the same hash slot, so multiple keys will be evicted when one changes</a:t>
            </a:r>
          </a:p>
        </p:txBody>
      </p:sp>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3029639" y="0"/>
            <a:ext cx="8913545" cy="783771"/>
          </a:xfrm>
        </p:spPr>
        <p:txBody>
          <a:bodyPr>
            <a:normAutofit/>
          </a:bodyPr>
          <a:lstStyle/>
          <a:p>
            <a:pPr algn="r"/>
            <a:r>
              <a:rPr lang="en-US" sz="4000" b="1" dirty="0"/>
              <a:t>Solving the Data Consistency Problem</a:t>
            </a:r>
          </a:p>
        </p:txBody>
      </p:sp>
    </p:spTree>
    <p:extLst>
      <p:ext uri="{BB962C8B-B14F-4D97-AF65-F5344CB8AC3E}">
        <p14:creationId xmlns:p14="http://schemas.microsoft.com/office/powerpoint/2010/main" val="177008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895600" y="1543198"/>
            <a:ext cx="9206204" cy="4619478"/>
          </a:xfrm>
        </p:spPr>
        <p:txBody>
          <a:bodyPr>
            <a:normAutofit lnSpcReduction="10000"/>
          </a:bodyPr>
          <a:lstStyle/>
          <a:p>
            <a:pPr marL="0" indent="0">
              <a:buNone/>
            </a:pPr>
            <a:r>
              <a:rPr lang="en-US" dirty="0"/>
              <a:t>An obvious solution would be to evict all values from the local cache whose key falls in the same hash slot</a:t>
            </a:r>
          </a:p>
          <a:p>
            <a:pPr lvl="1"/>
            <a:r>
              <a:rPr lang="en-US" dirty="0"/>
              <a:t>But that’s not efficient, would have to scan all cache keys and calculate their hash slot</a:t>
            </a:r>
          </a:p>
          <a:p>
            <a:pPr lvl="1"/>
            <a:endParaRPr lang="en-US" dirty="0"/>
          </a:p>
          <a:p>
            <a:pPr marL="0" indent="0">
              <a:buNone/>
            </a:pPr>
            <a:r>
              <a:rPr lang="en-US" dirty="0"/>
              <a:t>Instead, maintain an array of the last time each hash slot was updated (the “</a:t>
            </a:r>
            <a:r>
              <a:rPr lang="en-US" dirty="0" err="1"/>
              <a:t>lastUpdated</a:t>
            </a:r>
            <a:r>
              <a:rPr lang="en-US" dirty="0"/>
              <a:t>” array)</a:t>
            </a:r>
          </a:p>
          <a:p>
            <a:pPr lvl="1"/>
            <a:r>
              <a:rPr lang="en-US" dirty="0"/>
              <a:t>This array is continually updated by a </a:t>
            </a:r>
            <a:r>
              <a:rPr lang="en-US" dirty="0" err="1"/>
              <a:t>Redis</a:t>
            </a:r>
            <a:r>
              <a:rPr lang="en-US" dirty="0"/>
              <a:t> pub/sub message handler</a:t>
            </a:r>
          </a:p>
          <a:p>
            <a:pPr lvl="1"/>
            <a:r>
              <a:rPr lang="en-US" dirty="0"/>
              <a:t>Every time a sync message is received, the array element corresponding to the hash slot is updated with the current timestamp</a:t>
            </a:r>
          </a:p>
        </p:txBody>
      </p:sp>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3491204" y="0"/>
            <a:ext cx="8451980" cy="783771"/>
          </a:xfrm>
        </p:spPr>
        <p:txBody>
          <a:bodyPr>
            <a:normAutofit/>
          </a:bodyPr>
          <a:lstStyle/>
          <a:p>
            <a:pPr algn="r"/>
            <a:r>
              <a:rPr lang="en-US" sz="4000" b="1" dirty="0"/>
              <a:t>Implementation Challenges</a:t>
            </a:r>
          </a:p>
        </p:txBody>
      </p:sp>
    </p:spTree>
    <p:extLst>
      <p:ext uri="{BB962C8B-B14F-4D97-AF65-F5344CB8AC3E}">
        <p14:creationId xmlns:p14="http://schemas.microsoft.com/office/powerpoint/2010/main" val="274772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895600" y="2092569"/>
            <a:ext cx="9206204" cy="3784356"/>
          </a:xfrm>
        </p:spPr>
        <p:txBody>
          <a:bodyPr>
            <a:normAutofit/>
          </a:bodyPr>
          <a:lstStyle/>
          <a:p>
            <a:pPr marL="0" indent="0">
              <a:buNone/>
            </a:pPr>
            <a:r>
              <a:rPr lang="en-US" dirty="0"/>
              <a:t>Additionally, items written to the in-process cache include the key’s hash slot and the timestamp when the object written to the in-process cache</a:t>
            </a:r>
          </a:p>
          <a:p>
            <a:pPr marL="0" indent="0">
              <a:buNone/>
            </a:pPr>
            <a:endParaRPr lang="en-US" dirty="0"/>
          </a:p>
          <a:p>
            <a:pPr marL="0" indent="0">
              <a:buNone/>
            </a:pPr>
            <a:r>
              <a:rPr lang="en-US" dirty="0"/>
              <a:t>Ultimately it looks like this:</a:t>
            </a:r>
          </a:p>
        </p:txBody>
      </p:sp>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3029639" y="0"/>
            <a:ext cx="8913545" cy="783771"/>
          </a:xfrm>
        </p:spPr>
        <p:txBody>
          <a:bodyPr>
            <a:normAutofit/>
          </a:bodyPr>
          <a:lstStyle/>
          <a:p>
            <a:pPr algn="r"/>
            <a:r>
              <a:rPr lang="en-US" sz="4000" b="1" dirty="0"/>
              <a:t>Implementation Challenges</a:t>
            </a:r>
          </a:p>
        </p:txBody>
      </p:sp>
    </p:spTree>
    <p:extLst>
      <p:ext uri="{BB962C8B-B14F-4D97-AF65-F5344CB8AC3E}">
        <p14:creationId xmlns:p14="http://schemas.microsoft.com/office/powerpoint/2010/main" val="33088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1648" y="1"/>
            <a:ext cx="8687951" cy="681036"/>
          </a:xfrm>
        </p:spPr>
        <p:txBody>
          <a:bodyPr>
            <a:normAutofit fontScale="90000"/>
          </a:bodyPr>
          <a:lstStyle/>
          <a:p>
            <a:pPr algn="r"/>
            <a:r>
              <a:rPr lang="en-US" b="1" dirty="0"/>
              <a:t>Introduction and a Bit of Background</a:t>
            </a:r>
          </a:p>
        </p:txBody>
      </p:sp>
      <p:pic>
        <p:nvPicPr>
          <p:cNvPr id="5" name="Picture 4">
            <a:extLst>
              <a:ext uri="{FF2B5EF4-FFF2-40B4-BE49-F238E27FC236}">
                <a16:creationId xmlns:a16="http://schemas.microsoft.com/office/drawing/2014/main" id="{81822ED8-E00F-41F3-BE39-E5AF0711E5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351649" y="1664966"/>
            <a:ext cx="6752018" cy="3520009"/>
          </a:xfrm>
          <a:prstGeom prst="rect">
            <a:avLst/>
          </a:prstGeom>
        </p:spPr>
      </p:pic>
    </p:spTree>
    <p:extLst>
      <p:ext uri="{BB962C8B-B14F-4D97-AF65-F5344CB8AC3E}">
        <p14:creationId xmlns:p14="http://schemas.microsoft.com/office/powerpoint/2010/main" val="2190763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293BAFF-73E6-48FF-BA10-C33829FE6868}"/>
              </a:ext>
            </a:extLst>
          </p:cNvPr>
          <p:cNvSpPr/>
          <p:nvPr/>
        </p:nvSpPr>
        <p:spPr>
          <a:xfrm>
            <a:off x="6096000" y="1895476"/>
            <a:ext cx="2286000" cy="381000"/>
          </a:xfrm>
          <a:prstGeom prst="roundRect">
            <a:avLst/>
          </a:prstGeom>
          <a:solidFill>
            <a:schemeClr val="accent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Key</a:t>
            </a:r>
          </a:p>
        </p:txBody>
      </p:sp>
      <p:sp>
        <p:nvSpPr>
          <p:cNvPr id="8" name="Rectangle: Rounded Corners 7">
            <a:extLst>
              <a:ext uri="{FF2B5EF4-FFF2-40B4-BE49-F238E27FC236}">
                <a16:creationId xmlns:a16="http://schemas.microsoft.com/office/drawing/2014/main" id="{D03DFA9E-9AA7-4B8B-BF36-89AF60F96A45}"/>
              </a:ext>
            </a:extLst>
          </p:cNvPr>
          <p:cNvSpPr/>
          <p:nvPr/>
        </p:nvSpPr>
        <p:spPr>
          <a:xfrm>
            <a:off x="8542758" y="1895475"/>
            <a:ext cx="3429000" cy="38100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Value</a:t>
            </a:r>
          </a:p>
        </p:txBody>
      </p:sp>
      <p:sp>
        <p:nvSpPr>
          <p:cNvPr id="9" name="Rectangle: Rounded Corners 8">
            <a:extLst>
              <a:ext uri="{FF2B5EF4-FFF2-40B4-BE49-F238E27FC236}">
                <a16:creationId xmlns:a16="http://schemas.microsoft.com/office/drawing/2014/main" id="{726084B9-07F6-4045-B57E-671098244517}"/>
              </a:ext>
            </a:extLst>
          </p:cNvPr>
          <p:cNvSpPr/>
          <p:nvPr/>
        </p:nvSpPr>
        <p:spPr>
          <a:xfrm>
            <a:off x="8552284" y="2428872"/>
            <a:ext cx="3429000" cy="914403"/>
          </a:xfrm>
          <a:prstGeom prst="roundRect">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HashSlot</a:t>
            </a:r>
            <a:r>
              <a:rPr lang="en-US" dirty="0"/>
              <a:t>		</a:t>
            </a:r>
            <a:r>
              <a:rPr lang="en-US" dirty="0">
                <a:solidFill>
                  <a:schemeClr val="bg1"/>
                </a:solidFill>
              </a:rPr>
              <a:t>14587</a:t>
            </a:r>
            <a:br>
              <a:rPr lang="en-US" dirty="0"/>
            </a:br>
            <a:r>
              <a:rPr lang="en-US" dirty="0"/>
              <a:t>Timestamp	150938476</a:t>
            </a:r>
          </a:p>
          <a:p>
            <a:r>
              <a:rPr lang="en-US" dirty="0"/>
              <a:t>Value		&lt;object&gt;</a:t>
            </a:r>
          </a:p>
        </p:txBody>
      </p:sp>
      <p:sp>
        <p:nvSpPr>
          <p:cNvPr id="10" name="Rectangle: Rounded Corners 9">
            <a:extLst>
              <a:ext uri="{FF2B5EF4-FFF2-40B4-BE49-F238E27FC236}">
                <a16:creationId xmlns:a16="http://schemas.microsoft.com/office/drawing/2014/main" id="{CC06B211-2545-4C5C-9340-86B780AD232F}"/>
              </a:ext>
            </a:extLst>
          </p:cNvPr>
          <p:cNvSpPr/>
          <p:nvPr/>
        </p:nvSpPr>
        <p:spPr>
          <a:xfrm>
            <a:off x="6105525" y="2428876"/>
            <a:ext cx="2286000" cy="914399"/>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App:Employee:1736</a:t>
            </a:r>
          </a:p>
        </p:txBody>
      </p:sp>
      <p:sp>
        <p:nvSpPr>
          <p:cNvPr id="11" name="Rectangle: Rounded Corners 10">
            <a:extLst>
              <a:ext uri="{FF2B5EF4-FFF2-40B4-BE49-F238E27FC236}">
                <a16:creationId xmlns:a16="http://schemas.microsoft.com/office/drawing/2014/main" id="{7C6255F3-C599-4AFD-B449-B5E8A3A97D56}"/>
              </a:ext>
            </a:extLst>
          </p:cNvPr>
          <p:cNvSpPr/>
          <p:nvPr/>
        </p:nvSpPr>
        <p:spPr>
          <a:xfrm>
            <a:off x="8571333" y="3506563"/>
            <a:ext cx="3429000" cy="914403"/>
          </a:xfrm>
          <a:prstGeom prst="roundRect">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HashSlot</a:t>
            </a:r>
            <a:r>
              <a:rPr lang="en-US" dirty="0"/>
              <a:t> 		</a:t>
            </a:r>
            <a:r>
              <a:rPr lang="en-US" dirty="0">
                <a:solidFill>
                  <a:schemeClr val="bg1"/>
                </a:solidFill>
              </a:rPr>
              <a:t>1228</a:t>
            </a:r>
            <a:br>
              <a:rPr lang="en-US" dirty="0"/>
            </a:br>
            <a:r>
              <a:rPr lang="en-US" dirty="0"/>
              <a:t>Timestamp	 133822919</a:t>
            </a:r>
          </a:p>
          <a:p>
            <a:r>
              <a:rPr lang="en-US" dirty="0"/>
              <a:t>Value		&lt;object&gt;</a:t>
            </a:r>
          </a:p>
        </p:txBody>
      </p:sp>
      <p:sp>
        <p:nvSpPr>
          <p:cNvPr id="12" name="Rectangle: Rounded Corners 11">
            <a:extLst>
              <a:ext uri="{FF2B5EF4-FFF2-40B4-BE49-F238E27FC236}">
                <a16:creationId xmlns:a16="http://schemas.microsoft.com/office/drawing/2014/main" id="{BFB37344-0B3C-4D65-99AD-8722F0574190}"/>
              </a:ext>
            </a:extLst>
          </p:cNvPr>
          <p:cNvSpPr/>
          <p:nvPr/>
        </p:nvSpPr>
        <p:spPr>
          <a:xfrm>
            <a:off x="6124574" y="3506565"/>
            <a:ext cx="2286000" cy="914399"/>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App:Employee:2367</a:t>
            </a:r>
          </a:p>
        </p:txBody>
      </p:sp>
      <p:sp>
        <p:nvSpPr>
          <p:cNvPr id="13" name="Rectangle: Rounded Corners 12">
            <a:extLst>
              <a:ext uri="{FF2B5EF4-FFF2-40B4-BE49-F238E27FC236}">
                <a16:creationId xmlns:a16="http://schemas.microsoft.com/office/drawing/2014/main" id="{1D25DEE9-74DF-4B23-846E-F0591495B8A8}"/>
              </a:ext>
            </a:extLst>
          </p:cNvPr>
          <p:cNvSpPr/>
          <p:nvPr/>
        </p:nvSpPr>
        <p:spPr>
          <a:xfrm>
            <a:off x="8552283" y="4584252"/>
            <a:ext cx="3429000" cy="914403"/>
          </a:xfrm>
          <a:prstGeom prst="roundRect">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HashSlot</a:t>
            </a:r>
            <a:r>
              <a:rPr lang="en-US" dirty="0"/>
              <a:t> 		</a:t>
            </a:r>
            <a:r>
              <a:rPr lang="en-US" dirty="0">
                <a:solidFill>
                  <a:schemeClr val="bg1"/>
                </a:solidFill>
              </a:rPr>
              <a:t>9036</a:t>
            </a:r>
            <a:br>
              <a:rPr lang="en-US" dirty="0"/>
            </a:br>
            <a:r>
              <a:rPr lang="en-US" dirty="0"/>
              <a:t>Timestamp	180985776</a:t>
            </a:r>
          </a:p>
          <a:p>
            <a:r>
              <a:rPr lang="en-US" dirty="0"/>
              <a:t>Value		&lt;object&gt;</a:t>
            </a:r>
          </a:p>
        </p:txBody>
      </p:sp>
      <p:sp>
        <p:nvSpPr>
          <p:cNvPr id="14" name="Rectangle: Rounded Corners 13">
            <a:extLst>
              <a:ext uri="{FF2B5EF4-FFF2-40B4-BE49-F238E27FC236}">
                <a16:creationId xmlns:a16="http://schemas.microsoft.com/office/drawing/2014/main" id="{405B0493-427B-4B95-A25F-AA2061978174}"/>
              </a:ext>
            </a:extLst>
          </p:cNvPr>
          <p:cNvSpPr/>
          <p:nvPr/>
        </p:nvSpPr>
        <p:spPr>
          <a:xfrm>
            <a:off x="6124574" y="4584258"/>
            <a:ext cx="2286000" cy="914399"/>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App:Employee:3123</a:t>
            </a:r>
          </a:p>
        </p:txBody>
      </p:sp>
      <p:sp>
        <p:nvSpPr>
          <p:cNvPr id="15" name="Rectangle: Rounded Corners 14">
            <a:extLst>
              <a:ext uri="{FF2B5EF4-FFF2-40B4-BE49-F238E27FC236}">
                <a16:creationId xmlns:a16="http://schemas.microsoft.com/office/drawing/2014/main" id="{3652E00E-9424-4723-A7CB-EA74768F3214}"/>
              </a:ext>
            </a:extLst>
          </p:cNvPr>
          <p:cNvSpPr/>
          <p:nvPr/>
        </p:nvSpPr>
        <p:spPr>
          <a:xfrm>
            <a:off x="8552283" y="5661943"/>
            <a:ext cx="3429000" cy="933451"/>
          </a:xfrm>
          <a:prstGeom prst="roundRect">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HashSlot</a:t>
            </a:r>
            <a:r>
              <a:rPr lang="en-US" dirty="0"/>
              <a:t> 		</a:t>
            </a:r>
            <a:r>
              <a:rPr lang="en-US" dirty="0">
                <a:solidFill>
                  <a:schemeClr val="bg1"/>
                </a:solidFill>
              </a:rPr>
              <a:t>1231</a:t>
            </a:r>
            <a:br>
              <a:rPr lang="en-US" dirty="0"/>
            </a:br>
            <a:r>
              <a:rPr lang="en-US" dirty="0"/>
              <a:t>Timestamp	 179872198</a:t>
            </a:r>
          </a:p>
          <a:p>
            <a:r>
              <a:rPr lang="en-US" dirty="0"/>
              <a:t>Value		&lt;object&gt;</a:t>
            </a:r>
          </a:p>
        </p:txBody>
      </p:sp>
      <p:sp>
        <p:nvSpPr>
          <p:cNvPr id="16" name="Rectangle: Rounded Corners 15">
            <a:extLst>
              <a:ext uri="{FF2B5EF4-FFF2-40B4-BE49-F238E27FC236}">
                <a16:creationId xmlns:a16="http://schemas.microsoft.com/office/drawing/2014/main" id="{02503220-63D8-40B8-8BF8-5F83961D70BD}"/>
              </a:ext>
            </a:extLst>
          </p:cNvPr>
          <p:cNvSpPr/>
          <p:nvPr/>
        </p:nvSpPr>
        <p:spPr>
          <a:xfrm>
            <a:off x="6124574" y="5661945"/>
            <a:ext cx="2286000" cy="933449"/>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App:Employee:4273</a:t>
            </a:r>
          </a:p>
        </p:txBody>
      </p:sp>
      <p:sp>
        <p:nvSpPr>
          <p:cNvPr id="17" name="Rectangle: Rounded Corners 16">
            <a:extLst>
              <a:ext uri="{FF2B5EF4-FFF2-40B4-BE49-F238E27FC236}">
                <a16:creationId xmlns:a16="http://schemas.microsoft.com/office/drawing/2014/main" id="{837409DF-E1F9-4CA1-B8D6-0549E463CBE8}"/>
              </a:ext>
            </a:extLst>
          </p:cNvPr>
          <p:cNvSpPr/>
          <p:nvPr/>
        </p:nvSpPr>
        <p:spPr>
          <a:xfrm>
            <a:off x="6096000" y="1351182"/>
            <a:ext cx="5875758" cy="381000"/>
          </a:xfrm>
          <a:prstGeom prst="round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In-Process Cache</a:t>
            </a:r>
          </a:p>
        </p:txBody>
      </p:sp>
      <p:sp>
        <p:nvSpPr>
          <p:cNvPr id="18" name="Rectangle: Rounded Corners 17">
            <a:extLst>
              <a:ext uri="{FF2B5EF4-FFF2-40B4-BE49-F238E27FC236}">
                <a16:creationId xmlns:a16="http://schemas.microsoft.com/office/drawing/2014/main" id="{65C6D86B-F64E-4D67-A7CF-057DF5E2E687}"/>
              </a:ext>
            </a:extLst>
          </p:cNvPr>
          <p:cNvSpPr/>
          <p:nvPr/>
        </p:nvSpPr>
        <p:spPr>
          <a:xfrm>
            <a:off x="1760375" y="1895475"/>
            <a:ext cx="3720586" cy="381000"/>
          </a:xfrm>
          <a:prstGeom prst="round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lastUpdated</a:t>
            </a:r>
            <a:r>
              <a:rPr lang="en-US" b="1" dirty="0"/>
              <a:t> Array</a:t>
            </a:r>
          </a:p>
        </p:txBody>
      </p:sp>
      <p:sp>
        <p:nvSpPr>
          <p:cNvPr id="19" name="Rectangle: Rounded Corners 18">
            <a:extLst>
              <a:ext uri="{FF2B5EF4-FFF2-40B4-BE49-F238E27FC236}">
                <a16:creationId xmlns:a16="http://schemas.microsoft.com/office/drawing/2014/main" id="{D2CC3E34-1A27-4CC5-8962-E5AA3A5416B6}"/>
              </a:ext>
            </a:extLst>
          </p:cNvPr>
          <p:cNvSpPr/>
          <p:nvPr/>
        </p:nvSpPr>
        <p:spPr>
          <a:xfrm>
            <a:off x="1763971" y="2439768"/>
            <a:ext cx="2023873" cy="381000"/>
          </a:xfrm>
          <a:prstGeom prst="round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Index</a:t>
            </a:r>
          </a:p>
        </p:txBody>
      </p:sp>
      <p:sp>
        <p:nvSpPr>
          <p:cNvPr id="20" name="Rectangle: Rounded Corners 19">
            <a:extLst>
              <a:ext uri="{FF2B5EF4-FFF2-40B4-BE49-F238E27FC236}">
                <a16:creationId xmlns:a16="http://schemas.microsoft.com/office/drawing/2014/main" id="{45CDB601-11D9-4884-845F-C45FD0CA55A1}"/>
              </a:ext>
            </a:extLst>
          </p:cNvPr>
          <p:cNvSpPr/>
          <p:nvPr/>
        </p:nvSpPr>
        <p:spPr>
          <a:xfrm>
            <a:off x="3948603" y="2439768"/>
            <a:ext cx="1532358" cy="381001"/>
          </a:xfrm>
          <a:prstGeom prst="round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Timestamp</a:t>
            </a:r>
          </a:p>
        </p:txBody>
      </p:sp>
      <p:sp>
        <p:nvSpPr>
          <p:cNvPr id="21" name="Rectangle: Rounded Corners 20">
            <a:extLst>
              <a:ext uri="{FF2B5EF4-FFF2-40B4-BE49-F238E27FC236}">
                <a16:creationId xmlns:a16="http://schemas.microsoft.com/office/drawing/2014/main" id="{51600B2C-3E41-49D1-9D88-48B479010A91}"/>
              </a:ext>
            </a:extLst>
          </p:cNvPr>
          <p:cNvSpPr/>
          <p:nvPr/>
        </p:nvSpPr>
        <p:spPr>
          <a:xfrm>
            <a:off x="3941410" y="3364902"/>
            <a:ext cx="1532358" cy="381001"/>
          </a:xfrm>
          <a:prstGeom prst="round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173658476</a:t>
            </a:r>
          </a:p>
        </p:txBody>
      </p:sp>
      <p:sp>
        <p:nvSpPr>
          <p:cNvPr id="22" name="Rectangle: Rounded Corners 21">
            <a:extLst>
              <a:ext uri="{FF2B5EF4-FFF2-40B4-BE49-F238E27FC236}">
                <a16:creationId xmlns:a16="http://schemas.microsoft.com/office/drawing/2014/main" id="{1B7482C6-DF0D-464A-8609-88B5BEA9EDBE}"/>
              </a:ext>
            </a:extLst>
          </p:cNvPr>
          <p:cNvSpPr/>
          <p:nvPr/>
        </p:nvSpPr>
        <p:spPr>
          <a:xfrm>
            <a:off x="3922361" y="3827309"/>
            <a:ext cx="1532358" cy="381001"/>
          </a:xfrm>
          <a:prstGeom prst="round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163827634</a:t>
            </a:r>
          </a:p>
        </p:txBody>
      </p:sp>
      <p:sp>
        <p:nvSpPr>
          <p:cNvPr id="23" name="Rectangle: Rounded Corners 22">
            <a:extLst>
              <a:ext uri="{FF2B5EF4-FFF2-40B4-BE49-F238E27FC236}">
                <a16:creationId xmlns:a16="http://schemas.microsoft.com/office/drawing/2014/main" id="{1D142AC3-0C51-40A2-B8C6-5DBE947C7CAF}"/>
              </a:ext>
            </a:extLst>
          </p:cNvPr>
          <p:cNvSpPr/>
          <p:nvPr/>
        </p:nvSpPr>
        <p:spPr>
          <a:xfrm>
            <a:off x="3922361" y="4289716"/>
            <a:ext cx="1532358" cy="381001"/>
          </a:xfrm>
          <a:prstGeom prst="round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163928374</a:t>
            </a:r>
          </a:p>
        </p:txBody>
      </p:sp>
      <p:sp>
        <p:nvSpPr>
          <p:cNvPr id="24" name="Rectangle: Rounded Corners 23">
            <a:extLst>
              <a:ext uri="{FF2B5EF4-FFF2-40B4-BE49-F238E27FC236}">
                <a16:creationId xmlns:a16="http://schemas.microsoft.com/office/drawing/2014/main" id="{1D9045E3-C3F6-469E-A46E-478F3839A9DF}"/>
              </a:ext>
            </a:extLst>
          </p:cNvPr>
          <p:cNvSpPr/>
          <p:nvPr/>
        </p:nvSpPr>
        <p:spPr>
          <a:xfrm>
            <a:off x="3929553" y="4752123"/>
            <a:ext cx="1532358" cy="381001"/>
          </a:xfrm>
          <a:prstGeom prst="round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180028372</a:t>
            </a:r>
          </a:p>
        </p:txBody>
      </p:sp>
      <p:sp>
        <p:nvSpPr>
          <p:cNvPr id="25" name="Rectangle: Rounded Corners 24">
            <a:extLst>
              <a:ext uri="{FF2B5EF4-FFF2-40B4-BE49-F238E27FC236}">
                <a16:creationId xmlns:a16="http://schemas.microsoft.com/office/drawing/2014/main" id="{EF856CF5-8094-4F4F-B9C7-5D095CCCDC46}"/>
              </a:ext>
            </a:extLst>
          </p:cNvPr>
          <p:cNvSpPr/>
          <p:nvPr/>
        </p:nvSpPr>
        <p:spPr>
          <a:xfrm>
            <a:off x="1763971" y="3364903"/>
            <a:ext cx="2023873" cy="381000"/>
          </a:xfrm>
          <a:prstGeom prst="round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lastUpdated</a:t>
            </a:r>
            <a:r>
              <a:rPr lang="en-US" dirty="0"/>
              <a:t>[1227]</a:t>
            </a:r>
          </a:p>
        </p:txBody>
      </p:sp>
      <p:sp>
        <p:nvSpPr>
          <p:cNvPr id="26" name="Rectangle: Rounded Corners 25">
            <a:extLst>
              <a:ext uri="{FF2B5EF4-FFF2-40B4-BE49-F238E27FC236}">
                <a16:creationId xmlns:a16="http://schemas.microsoft.com/office/drawing/2014/main" id="{460B0A59-3214-46F2-B031-969B745F5701}"/>
              </a:ext>
            </a:extLst>
          </p:cNvPr>
          <p:cNvSpPr/>
          <p:nvPr/>
        </p:nvSpPr>
        <p:spPr>
          <a:xfrm>
            <a:off x="1763971" y="3828956"/>
            <a:ext cx="2023873" cy="381000"/>
          </a:xfrm>
          <a:prstGeom prst="round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lastUpdated</a:t>
            </a:r>
            <a:r>
              <a:rPr lang="en-US" dirty="0"/>
              <a:t>[1228]</a:t>
            </a:r>
          </a:p>
        </p:txBody>
      </p:sp>
      <p:sp>
        <p:nvSpPr>
          <p:cNvPr id="27" name="Rectangle: Rounded Corners 26">
            <a:extLst>
              <a:ext uri="{FF2B5EF4-FFF2-40B4-BE49-F238E27FC236}">
                <a16:creationId xmlns:a16="http://schemas.microsoft.com/office/drawing/2014/main" id="{B9A12055-4FD7-4479-AF43-E75499F7BE29}"/>
              </a:ext>
            </a:extLst>
          </p:cNvPr>
          <p:cNvSpPr/>
          <p:nvPr/>
        </p:nvSpPr>
        <p:spPr>
          <a:xfrm>
            <a:off x="1763971" y="4293009"/>
            <a:ext cx="2023873" cy="381000"/>
          </a:xfrm>
          <a:prstGeom prst="round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lastUpdated</a:t>
            </a:r>
            <a:r>
              <a:rPr lang="en-US" dirty="0"/>
              <a:t>[1229]</a:t>
            </a:r>
          </a:p>
        </p:txBody>
      </p:sp>
      <p:sp>
        <p:nvSpPr>
          <p:cNvPr id="28" name="Rectangle: Rounded Corners 27">
            <a:extLst>
              <a:ext uri="{FF2B5EF4-FFF2-40B4-BE49-F238E27FC236}">
                <a16:creationId xmlns:a16="http://schemas.microsoft.com/office/drawing/2014/main" id="{12A7BFA8-FBEA-4289-BB5D-7EE715E41A74}"/>
              </a:ext>
            </a:extLst>
          </p:cNvPr>
          <p:cNvSpPr/>
          <p:nvPr/>
        </p:nvSpPr>
        <p:spPr>
          <a:xfrm>
            <a:off x="1763971" y="4757062"/>
            <a:ext cx="2023873" cy="381000"/>
          </a:xfrm>
          <a:prstGeom prst="round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lastUpdated</a:t>
            </a:r>
            <a:r>
              <a:rPr lang="en-US" dirty="0"/>
              <a:t>[1230]</a:t>
            </a:r>
          </a:p>
        </p:txBody>
      </p:sp>
      <p:sp>
        <p:nvSpPr>
          <p:cNvPr id="29" name="Rectangle: Rounded Corners 20">
            <a:extLst>
              <a:ext uri="{FF2B5EF4-FFF2-40B4-BE49-F238E27FC236}">
                <a16:creationId xmlns:a16="http://schemas.microsoft.com/office/drawing/2014/main" id="{51600B2C-3E41-49D1-9D88-48B479010A91}"/>
              </a:ext>
            </a:extLst>
          </p:cNvPr>
          <p:cNvSpPr/>
          <p:nvPr/>
        </p:nvSpPr>
        <p:spPr>
          <a:xfrm>
            <a:off x="3945006" y="2902175"/>
            <a:ext cx="1532358" cy="381001"/>
          </a:xfrm>
          <a:prstGeom prst="round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Open Sans"/>
              </a:rPr>
              <a:t>⋮</a:t>
            </a:r>
            <a:endParaRPr lang="en-US" dirty="0">
              <a:solidFill>
                <a:schemeClr val="bg1"/>
              </a:solidFill>
            </a:endParaRPr>
          </a:p>
        </p:txBody>
      </p:sp>
      <p:sp>
        <p:nvSpPr>
          <p:cNvPr id="30" name="Rectangle: Rounded Corners 24">
            <a:extLst>
              <a:ext uri="{FF2B5EF4-FFF2-40B4-BE49-F238E27FC236}">
                <a16:creationId xmlns:a16="http://schemas.microsoft.com/office/drawing/2014/main" id="{EF856CF5-8094-4F4F-B9C7-5D095CCCDC46}"/>
              </a:ext>
            </a:extLst>
          </p:cNvPr>
          <p:cNvSpPr/>
          <p:nvPr/>
        </p:nvSpPr>
        <p:spPr>
          <a:xfrm>
            <a:off x="1763971" y="2899279"/>
            <a:ext cx="2023873" cy="381000"/>
          </a:xfrm>
          <a:prstGeom prst="round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Open Sans"/>
              </a:rPr>
              <a:t>⋮</a:t>
            </a:r>
            <a:endParaRPr lang="en-US" dirty="0">
              <a:solidFill>
                <a:schemeClr val="bg1"/>
              </a:solidFill>
            </a:endParaRPr>
          </a:p>
        </p:txBody>
      </p:sp>
      <p:sp>
        <p:nvSpPr>
          <p:cNvPr id="31" name="Rectangle: Rounded Corners 20">
            <a:extLst>
              <a:ext uri="{FF2B5EF4-FFF2-40B4-BE49-F238E27FC236}">
                <a16:creationId xmlns:a16="http://schemas.microsoft.com/office/drawing/2014/main" id="{51600B2C-3E41-49D1-9D88-48B479010A91}"/>
              </a:ext>
            </a:extLst>
          </p:cNvPr>
          <p:cNvSpPr/>
          <p:nvPr/>
        </p:nvSpPr>
        <p:spPr>
          <a:xfrm>
            <a:off x="3941410" y="5209383"/>
            <a:ext cx="1532358" cy="381001"/>
          </a:xfrm>
          <a:prstGeom prst="round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Open Sans"/>
              </a:rPr>
              <a:t>⋮</a:t>
            </a:r>
            <a:endParaRPr lang="en-US" dirty="0">
              <a:solidFill>
                <a:schemeClr val="bg1"/>
              </a:solidFill>
            </a:endParaRPr>
          </a:p>
        </p:txBody>
      </p:sp>
      <p:sp>
        <p:nvSpPr>
          <p:cNvPr id="32" name="Rectangle: Rounded Corners 24">
            <a:extLst>
              <a:ext uri="{FF2B5EF4-FFF2-40B4-BE49-F238E27FC236}">
                <a16:creationId xmlns:a16="http://schemas.microsoft.com/office/drawing/2014/main" id="{EF856CF5-8094-4F4F-B9C7-5D095CCCDC46}"/>
              </a:ext>
            </a:extLst>
          </p:cNvPr>
          <p:cNvSpPr/>
          <p:nvPr/>
        </p:nvSpPr>
        <p:spPr>
          <a:xfrm>
            <a:off x="1760375" y="5206487"/>
            <a:ext cx="2023873" cy="381000"/>
          </a:xfrm>
          <a:prstGeom prst="round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Open Sans"/>
              </a:rPr>
              <a:t>⋮</a:t>
            </a:r>
            <a:endParaRPr lang="en-US" dirty="0">
              <a:solidFill>
                <a:schemeClr val="bg1"/>
              </a:solidFill>
            </a:endParaRPr>
          </a:p>
        </p:txBody>
      </p:sp>
      <p:sp>
        <p:nvSpPr>
          <p:cNvPr id="33" name="Title 1">
            <a:extLst>
              <a:ext uri="{FF2B5EF4-FFF2-40B4-BE49-F238E27FC236}">
                <a16:creationId xmlns:a16="http://schemas.microsoft.com/office/drawing/2014/main" id="{B566AC26-1A35-434C-A377-AE55E1DA9105}"/>
              </a:ext>
            </a:extLst>
          </p:cNvPr>
          <p:cNvSpPr>
            <a:spLocks noGrp="1"/>
          </p:cNvSpPr>
          <p:nvPr>
            <p:ph type="title"/>
          </p:nvPr>
        </p:nvSpPr>
        <p:spPr>
          <a:xfrm>
            <a:off x="3029639" y="0"/>
            <a:ext cx="8913545" cy="783771"/>
          </a:xfrm>
        </p:spPr>
        <p:txBody>
          <a:bodyPr>
            <a:normAutofit/>
          </a:bodyPr>
          <a:lstStyle/>
          <a:p>
            <a:pPr algn="r"/>
            <a:r>
              <a:rPr lang="en-US" sz="4000" b="1" dirty="0" err="1"/>
              <a:t>Paylocity’s</a:t>
            </a:r>
            <a:r>
              <a:rPr lang="en-US" sz="4000" b="1" dirty="0"/>
              <a:t> Solution</a:t>
            </a:r>
          </a:p>
        </p:txBody>
      </p:sp>
    </p:spTree>
    <p:extLst>
      <p:ext uri="{BB962C8B-B14F-4D97-AF65-F5344CB8AC3E}">
        <p14:creationId xmlns:p14="http://schemas.microsoft.com/office/powerpoint/2010/main" val="1341572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491204" y="0"/>
            <a:ext cx="8451980" cy="783771"/>
          </a:xfrm>
        </p:spPr>
        <p:txBody>
          <a:bodyPr>
            <a:normAutofit/>
          </a:bodyPr>
          <a:lstStyle/>
          <a:p>
            <a:pPr algn="r"/>
            <a:r>
              <a:rPr lang="en-US" sz="4000" b="1" dirty="0"/>
              <a:t>Reading a value from the cache</a:t>
            </a:r>
          </a:p>
        </p:txBody>
      </p:sp>
      <p:sp>
        <p:nvSpPr>
          <p:cNvPr id="6" name="Flowchart: Process 5">
            <a:extLst>
              <a:ext uri="{FF2B5EF4-FFF2-40B4-BE49-F238E27FC236}">
                <a16:creationId xmlns:a16="http://schemas.microsoft.com/office/drawing/2014/main" id="{FA99A782-DEEE-43AC-A762-EFCD39155AFF}"/>
              </a:ext>
            </a:extLst>
          </p:cNvPr>
          <p:cNvSpPr/>
          <p:nvPr/>
        </p:nvSpPr>
        <p:spPr>
          <a:xfrm>
            <a:off x="3135784" y="1783269"/>
            <a:ext cx="1726408"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entry from in-process cache</a:t>
            </a:r>
          </a:p>
        </p:txBody>
      </p:sp>
      <p:sp>
        <p:nvSpPr>
          <p:cNvPr id="8" name="Flowchart: Process 7">
            <a:extLst>
              <a:ext uri="{FF2B5EF4-FFF2-40B4-BE49-F238E27FC236}">
                <a16:creationId xmlns:a16="http://schemas.microsoft.com/office/drawing/2014/main" id="{93536CF0-B6DE-4CF1-9414-1252AE15C211}"/>
              </a:ext>
            </a:extLst>
          </p:cNvPr>
          <p:cNvSpPr/>
          <p:nvPr/>
        </p:nvSpPr>
        <p:spPr>
          <a:xfrm>
            <a:off x="5229152" y="1773463"/>
            <a:ext cx="2160048"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a:t>
            </a:r>
            <a:r>
              <a:rPr lang="en-US" dirty="0" err="1"/>
              <a:t>timetamp</a:t>
            </a:r>
            <a:r>
              <a:rPr lang="en-US" dirty="0"/>
              <a:t> from </a:t>
            </a:r>
            <a:r>
              <a:rPr lang="en-US" dirty="0" err="1"/>
              <a:t>lastUpdated</a:t>
            </a:r>
            <a:r>
              <a:rPr lang="en-US" dirty="0"/>
              <a:t> array</a:t>
            </a:r>
          </a:p>
        </p:txBody>
      </p:sp>
      <p:sp>
        <p:nvSpPr>
          <p:cNvPr id="10" name="Flowchart: Process 9">
            <a:extLst>
              <a:ext uri="{FF2B5EF4-FFF2-40B4-BE49-F238E27FC236}">
                <a16:creationId xmlns:a16="http://schemas.microsoft.com/office/drawing/2014/main" id="{B1DFF29E-C901-42F8-85F5-DAA14427621E}"/>
              </a:ext>
            </a:extLst>
          </p:cNvPr>
          <p:cNvSpPr/>
          <p:nvPr/>
        </p:nvSpPr>
        <p:spPr>
          <a:xfrm>
            <a:off x="8214493" y="4230577"/>
            <a:ext cx="1747350" cy="7418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entry to in-process cache</a:t>
            </a:r>
          </a:p>
        </p:txBody>
      </p:sp>
      <p:sp>
        <p:nvSpPr>
          <p:cNvPr id="11" name="Flowchart: Process 10">
            <a:extLst>
              <a:ext uri="{FF2B5EF4-FFF2-40B4-BE49-F238E27FC236}">
                <a16:creationId xmlns:a16="http://schemas.microsoft.com/office/drawing/2014/main" id="{8A4A3877-B62F-4D12-9790-579BEDCA7077}"/>
              </a:ext>
            </a:extLst>
          </p:cNvPr>
          <p:cNvSpPr/>
          <p:nvPr/>
        </p:nvSpPr>
        <p:spPr>
          <a:xfrm>
            <a:off x="10354889" y="4230577"/>
            <a:ext cx="1588295" cy="751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 to client</a:t>
            </a:r>
          </a:p>
        </p:txBody>
      </p:sp>
      <p:sp>
        <p:nvSpPr>
          <p:cNvPr id="12" name="Flowchart: Process 11">
            <a:extLst>
              <a:ext uri="{FF2B5EF4-FFF2-40B4-BE49-F238E27FC236}">
                <a16:creationId xmlns:a16="http://schemas.microsoft.com/office/drawing/2014/main" id="{3B543126-924F-4A09-9BDC-6816F777E410}"/>
              </a:ext>
            </a:extLst>
          </p:cNvPr>
          <p:cNvSpPr/>
          <p:nvPr/>
        </p:nvSpPr>
        <p:spPr>
          <a:xfrm>
            <a:off x="6329668" y="4220488"/>
            <a:ext cx="1491779" cy="761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key hash slot</a:t>
            </a:r>
          </a:p>
        </p:txBody>
      </p:sp>
      <p:cxnSp>
        <p:nvCxnSpPr>
          <p:cNvPr id="22" name="Connector: Elbow 21">
            <a:extLst>
              <a:ext uri="{FF2B5EF4-FFF2-40B4-BE49-F238E27FC236}">
                <a16:creationId xmlns:a16="http://schemas.microsoft.com/office/drawing/2014/main" id="{7490A678-8C71-4931-AC04-A98060E8C0B7}"/>
              </a:ext>
            </a:extLst>
          </p:cNvPr>
          <p:cNvCxnSpPr>
            <a:cxnSpLocks/>
            <a:stCxn id="74" idx="0"/>
            <a:endCxn id="6" idx="1"/>
          </p:cNvCxnSpPr>
          <p:nvPr/>
        </p:nvCxnSpPr>
        <p:spPr>
          <a:xfrm rot="5400000" flipH="1" flipV="1">
            <a:off x="2371825" y="2636809"/>
            <a:ext cx="1236499" cy="2914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Flowchart: Decision 73">
            <a:extLst>
              <a:ext uri="{FF2B5EF4-FFF2-40B4-BE49-F238E27FC236}">
                <a16:creationId xmlns:a16="http://schemas.microsoft.com/office/drawing/2014/main" id="{47A4C5A4-EEBC-465D-946B-D1809A0C68F3}"/>
              </a:ext>
            </a:extLst>
          </p:cNvPr>
          <p:cNvSpPr/>
          <p:nvPr/>
        </p:nvSpPr>
        <p:spPr>
          <a:xfrm>
            <a:off x="1585873" y="3400768"/>
            <a:ext cx="2516981" cy="23812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key exist in the in-process cache?</a:t>
            </a:r>
          </a:p>
        </p:txBody>
      </p:sp>
      <p:cxnSp>
        <p:nvCxnSpPr>
          <p:cNvPr id="97" name="Straight Arrow Connector 96">
            <a:extLst>
              <a:ext uri="{FF2B5EF4-FFF2-40B4-BE49-F238E27FC236}">
                <a16:creationId xmlns:a16="http://schemas.microsoft.com/office/drawing/2014/main" id="{95E8F14C-6D57-4FB9-97D9-EA6169E7C86A}"/>
              </a:ext>
            </a:extLst>
          </p:cNvPr>
          <p:cNvCxnSpPr>
            <a:cxnSpLocks/>
            <a:stCxn id="6" idx="3"/>
            <a:endCxn id="8" idx="1"/>
          </p:cNvCxnSpPr>
          <p:nvPr/>
        </p:nvCxnSpPr>
        <p:spPr>
          <a:xfrm flipV="1">
            <a:off x="4862192" y="2154463"/>
            <a:ext cx="366960" cy="9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C2F5AF4-BCB7-4C23-9BB9-18A1BBACB3A5}"/>
              </a:ext>
            </a:extLst>
          </p:cNvPr>
          <p:cNvCxnSpPr>
            <a:cxnSpLocks/>
            <a:stCxn id="8" idx="3"/>
            <a:endCxn id="18" idx="1"/>
          </p:cNvCxnSpPr>
          <p:nvPr/>
        </p:nvCxnSpPr>
        <p:spPr>
          <a:xfrm>
            <a:off x="7389200" y="2154463"/>
            <a:ext cx="639871" cy="10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527AE0C-B185-47FD-89FA-F2C0EFBC5EA6}"/>
              </a:ext>
            </a:extLst>
          </p:cNvPr>
          <p:cNvCxnSpPr>
            <a:cxnSpLocks/>
            <a:stCxn id="74" idx="3"/>
            <a:endCxn id="54" idx="1"/>
          </p:cNvCxnSpPr>
          <p:nvPr/>
        </p:nvCxnSpPr>
        <p:spPr>
          <a:xfrm>
            <a:off x="4102854" y="4591393"/>
            <a:ext cx="3419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885F36A-D5E6-4E5D-AEE9-B0E66619AACC}"/>
              </a:ext>
            </a:extLst>
          </p:cNvPr>
          <p:cNvCxnSpPr>
            <a:cxnSpLocks/>
            <a:stCxn id="10" idx="3"/>
            <a:endCxn id="11" idx="1"/>
          </p:cNvCxnSpPr>
          <p:nvPr/>
        </p:nvCxnSpPr>
        <p:spPr>
          <a:xfrm>
            <a:off x="9961843" y="4601483"/>
            <a:ext cx="393046" cy="5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D35D834-0646-4B65-A31B-DBCFD8081AA3}"/>
              </a:ext>
            </a:extLst>
          </p:cNvPr>
          <p:cNvCxnSpPr>
            <a:cxnSpLocks/>
            <a:stCxn id="12" idx="3"/>
            <a:endCxn id="10" idx="1"/>
          </p:cNvCxnSpPr>
          <p:nvPr/>
        </p:nvCxnSpPr>
        <p:spPr>
          <a:xfrm>
            <a:off x="7821447" y="4601483"/>
            <a:ext cx="3930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ecision 17">
            <a:extLst>
              <a:ext uri="{FF2B5EF4-FFF2-40B4-BE49-F238E27FC236}">
                <a16:creationId xmlns:a16="http://schemas.microsoft.com/office/drawing/2014/main" id="{CE94FAB5-C1B8-46AA-A992-13B9DEDBDF77}"/>
              </a:ext>
            </a:extLst>
          </p:cNvPr>
          <p:cNvSpPr/>
          <p:nvPr/>
        </p:nvSpPr>
        <p:spPr>
          <a:xfrm>
            <a:off x="8029071" y="1010389"/>
            <a:ext cx="2559487" cy="23085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my</a:t>
            </a:r>
            <a:br>
              <a:rPr lang="en-US" dirty="0"/>
            </a:br>
            <a:r>
              <a:rPr lang="en-US" dirty="0"/>
              <a:t>in-process cache value expired?</a:t>
            </a:r>
          </a:p>
        </p:txBody>
      </p:sp>
      <p:sp>
        <p:nvSpPr>
          <p:cNvPr id="54" name="Flowchart: Process 53">
            <a:extLst>
              <a:ext uri="{FF2B5EF4-FFF2-40B4-BE49-F238E27FC236}">
                <a16:creationId xmlns:a16="http://schemas.microsoft.com/office/drawing/2014/main" id="{1DDC253C-F82E-442E-8485-A5BE419A1956}"/>
              </a:ext>
            </a:extLst>
          </p:cNvPr>
          <p:cNvSpPr/>
          <p:nvPr/>
        </p:nvSpPr>
        <p:spPr>
          <a:xfrm>
            <a:off x="4444843" y="4210398"/>
            <a:ext cx="1491779" cy="761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value from </a:t>
            </a:r>
            <a:r>
              <a:rPr lang="en-US" dirty="0" err="1"/>
              <a:t>Redis</a:t>
            </a:r>
            <a:endParaRPr lang="en-US" dirty="0"/>
          </a:p>
        </p:txBody>
      </p:sp>
      <p:cxnSp>
        <p:nvCxnSpPr>
          <p:cNvPr id="89" name="Connector: Elbow 88">
            <a:extLst>
              <a:ext uri="{FF2B5EF4-FFF2-40B4-BE49-F238E27FC236}">
                <a16:creationId xmlns:a16="http://schemas.microsoft.com/office/drawing/2014/main" id="{77F09900-F153-4428-94D3-BD3B4AF7E326}"/>
              </a:ext>
            </a:extLst>
          </p:cNvPr>
          <p:cNvCxnSpPr>
            <a:cxnSpLocks/>
            <a:stCxn id="18" idx="3"/>
            <a:endCxn id="11" idx="0"/>
          </p:cNvCxnSpPr>
          <p:nvPr/>
        </p:nvCxnSpPr>
        <p:spPr>
          <a:xfrm>
            <a:off x="10588558" y="2164671"/>
            <a:ext cx="560479" cy="20659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E01830DD-FD80-41E1-849D-1888E3F528C0}"/>
              </a:ext>
            </a:extLst>
          </p:cNvPr>
          <p:cNvCxnSpPr>
            <a:cxnSpLocks/>
            <a:stCxn id="18" idx="2"/>
            <a:endCxn id="54" idx="0"/>
          </p:cNvCxnSpPr>
          <p:nvPr/>
        </p:nvCxnSpPr>
        <p:spPr>
          <a:xfrm rot="5400000">
            <a:off x="6804052" y="1705634"/>
            <a:ext cx="891445" cy="41180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49ADC4E-3D19-45AB-B466-C164045D537F}"/>
              </a:ext>
            </a:extLst>
          </p:cNvPr>
          <p:cNvCxnSpPr>
            <a:cxnSpLocks/>
            <a:stCxn id="54" idx="3"/>
            <a:endCxn id="12" idx="1"/>
          </p:cNvCxnSpPr>
          <p:nvPr/>
        </p:nvCxnSpPr>
        <p:spPr>
          <a:xfrm>
            <a:off x="5936622" y="4591393"/>
            <a:ext cx="393046" cy="10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D3EBD97-C966-43BE-90B1-A9234733973E}"/>
              </a:ext>
            </a:extLst>
          </p:cNvPr>
          <p:cNvSpPr txBox="1"/>
          <p:nvPr/>
        </p:nvSpPr>
        <p:spPr>
          <a:xfrm>
            <a:off x="2867770" y="3149455"/>
            <a:ext cx="420243" cy="307777"/>
          </a:xfrm>
          <a:prstGeom prst="rect">
            <a:avLst/>
          </a:prstGeom>
          <a:noFill/>
        </p:spPr>
        <p:txBody>
          <a:bodyPr wrap="none" rtlCol="0">
            <a:spAutoFit/>
          </a:bodyPr>
          <a:lstStyle/>
          <a:p>
            <a:r>
              <a:rPr lang="en-US" sz="1400" dirty="0"/>
              <a:t>Yes</a:t>
            </a:r>
          </a:p>
        </p:txBody>
      </p:sp>
      <p:sp>
        <p:nvSpPr>
          <p:cNvPr id="24" name="TextBox 23">
            <a:extLst>
              <a:ext uri="{FF2B5EF4-FFF2-40B4-BE49-F238E27FC236}">
                <a16:creationId xmlns:a16="http://schemas.microsoft.com/office/drawing/2014/main" id="{1D3EBD97-C966-43BE-90B1-A9234733973E}"/>
              </a:ext>
            </a:extLst>
          </p:cNvPr>
          <p:cNvSpPr txBox="1"/>
          <p:nvPr/>
        </p:nvSpPr>
        <p:spPr>
          <a:xfrm>
            <a:off x="4049376" y="4283616"/>
            <a:ext cx="394660" cy="307777"/>
          </a:xfrm>
          <a:prstGeom prst="rect">
            <a:avLst/>
          </a:prstGeom>
          <a:noFill/>
        </p:spPr>
        <p:txBody>
          <a:bodyPr wrap="none" rtlCol="0">
            <a:spAutoFit/>
          </a:bodyPr>
          <a:lstStyle/>
          <a:p>
            <a:r>
              <a:rPr lang="en-US" sz="1400" dirty="0"/>
              <a:t>No</a:t>
            </a:r>
          </a:p>
        </p:txBody>
      </p:sp>
      <p:sp>
        <p:nvSpPr>
          <p:cNvPr id="25" name="TextBox 24">
            <a:extLst>
              <a:ext uri="{FF2B5EF4-FFF2-40B4-BE49-F238E27FC236}">
                <a16:creationId xmlns:a16="http://schemas.microsoft.com/office/drawing/2014/main" id="{1D3EBD97-C966-43BE-90B1-A9234733973E}"/>
              </a:ext>
            </a:extLst>
          </p:cNvPr>
          <p:cNvSpPr txBox="1"/>
          <p:nvPr/>
        </p:nvSpPr>
        <p:spPr>
          <a:xfrm>
            <a:off x="9347636" y="3339132"/>
            <a:ext cx="420243" cy="307777"/>
          </a:xfrm>
          <a:prstGeom prst="rect">
            <a:avLst/>
          </a:prstGeom>
          <a:noFill/>
        </p:spPr>
        <p:txBody>
          <a:bodyPr wrap="none" rtlCol="0">
            <a:spAutoFit/>
          </a:bodyPr>
          <a:lstStyle/>
          <a:p>
            <a:r>
              <a:rPr lang="en-US" sz="1400" dirty="0"/>
              <a:t>Yes</a:t>
            </a:r>
          </a:p>
        </p:txBody>
      </p:sp>
      <p:sp>
        <p:nvSpPr>
          <p:cNvPr id="26" name="TextBox 25">
            <a:extLst>
              <a:ext uri="{FF2B5EF4-FFF2-40B4-BE49-F238E27FC236}">
                <a16:creationId xmlns:a16="http://schemas.microsoft.com/office/drawing/2014/main" id="{1D3EBD97-C966-43BE-90B1-A9234733973E}"/>
              </a:ext>
            </a:extLst>
          </p:cNvPr>
          <p:cNvSpPr txBox="1"/>
          <p:nvPr/>
        </p:nvSpPr>
        <p:spPr>
          <a:xfrm>
            <a:off x="10550629" y="1856492"/>
            <a:ext cx="394660" cy="307777"/>
          </a:xfrm>
          <a:prstGeom prst="rect">
            <a:avLst/>
          </a:prstGeom>
          <a:noFill/>
        </p:spPr>
        <p:txBody>
          <a:bodyPr wrap="none" rtlCol="0">
            <a:spAutoFit/>
          </a:bodyPr>
          <a:lstStyle/>
          <a:p>
            <a:r>
              <a:rPr lang="en-US" sz="1400" dirty="0"/>
              <a:t>No</a:t>
            </a:r>
          </a:p>
        </p:txBody>
      </p:sp>
      <p:sp>
        <p:nvSpPr>
          <p:cNvPr id="55" name="Flowchart: Terminator 54">
            <a:extLst>
              <a:ext uri="{FF2B5EF4-FFF2-40B4-BE49-F238E27FC236}">
                <a16:creationId xmlns:a16="http://schemas.microsoft.com/office/drawing/2014/main" id="{9A9E8098-C239-43ED-AAA8-673C4C4E8568}"/>
              </a:ext>
            </a:extLst>
          </p:cNvPr>
          <p:cNvSpPr/>
          <p:nvPr/>
        </p:nvSpPr>
        <p:spPr>
          <a:xfrm>
            <a:off x="62782" y="4363983"/>
            <a:ext cx="1298833" cy="47499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66" name="Straight Arrow Connector 65">
            <a:extLst>
              <a:ext uri="{FF2B5EF4-FFF2-40B4-BE49-F238E27FC236}">
                <a16:creationId xmlns:a16="http://schemas.microsoft.com/office/drawing/2014/main" id="{5A78C1C7-AA36-4CA0-B028-1AEF4F1AE9B6}"/>
              </a:ext>
            </a:extLst>
          </p:cNvPr>
          <p:cNvCxnSpPr>
            <a:cxnSpLocks/>
            <a:stCxn id="55" idx="3"/>
            <a:endCxn id="74" idx="1"/>
          </p:cNvCxnSpPr>
          <p:nvPr/>
        </p:nvCxnSpPr>
        <p:spPr>
          <a:xfrm flipV="1">
            <a:off x="1361615" y="4591393"/>
            <a:ext cx="224258" cy="10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98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491204" y="0"/>
            <a:ext cx="8451980" cy="783771"/>
          </a:xfrm>
        </p:spPr>
        <p:txBody>
          <a:bodyPr>
            <a:normAutofit/>
          </a:bodyPr>
          <a:lstStyle/>
          <a:p>
            <a:pPr algn="r"/>
            <a:r>
              <a:rPr lang="en-US" sz="4000" b="1" dirty="0"/>
              <a:t>Adding a value to the cache</a:t>
            </a:r>
          </a:p>
        </p:txBody>
      </p:sp>
      <p:sp>
        <p:nvSpPr>
          <p:cNvPr id="6" name="Flowchart: Process 5">
            <a:extLst>
              <a:ext uri="{FF2B5EF4-FFF2-40B4-BE49-F238E27FC236}">
                <a16:creationId xmlns:a16="http://schemas.microsoft.com/office/drawing/2014/main" id="{FA99A782-DEEE-43AC-A762-EFCD39155AFF}"/>
              </a:ext>
            </a:extLst>
          </p:cNvPr>
          <p:cNvSpPr/>
          <p:nvPr/>
        </p:nvSpPr>
        <p:spPr>
          <a:xfrm>
            <a:off x="3578055" y="3380447"/>
            <a:ext cx="1478578"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key hash slot</a:t>
            </a:r>
          </a:p>
        </p:txBody>
      </p:sp>
      <p:sp>
        <p:nvSpPr>
          <p:cNvPr id="8" name="Flowchart: Process 7">
            <a:extLst>
              <a:ext uri="{FF2B5EF4-FFF2-40B4-BE49-F238E27FC236}">
                <a16:creationId xmlns:a16="http://schemas.microsoft.com/office/drawing/2014/main" id="{93536CF0-B6DE-4CF1-9414-1252AE15C211}"/>
              </a:ext>
            </a:extLst>
          </p:cNvPr>
          <p:cNvSpPr/>
          <p:nvPr/>
        </p:nvSpPr>
        <p:spPr>
          <a:xfrm>
            <a:off x="1955986" y="3380447"/>
            <a:ext cx="1298833"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current timestamp</a:t>
            </a:r>
          </a:p>
        </p:txBody>
      </p:sp>
      <p:sp>
        <p:nvSpPr>
          <p:cNvPr id="10" name="Flowchart: Process 9">
            <a:extLst>
              <a:ext uri="{FF2B5EF4-FFF2-40B4-BE49-F238E27FC236}">
                <a16:creationId xmlns:a16="http://schemas.microsoft.com/office/drawing/2014/main" id="{B1DFF29E-C901-42F8-85F5-DAA14427621E}"/>
              </a:ext>
            </a:extLst>
          </p:cNvPr>
          <p:cNvSpPr/>
          <p:nvPr/>
        </p:nvSpPr>
        <p:spPr>
          <a:xfrm>
            <a:off x="7070673" y="3176114"/>
            <a:ext cx="2540910" cy="117066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entry (with timestamp and hash slot) to the in-process cache</a:t>
            </a:r>
          </a:p>
        </p:txBody>
      </p:sp>
      <p:sp>
        <p:nvSpPr>
          <p:cNvPr id="11" name="Flowchart: Process 10">
            <a:extLst>
              <a:ext uri="{FF2B5EF4-FFF2-40B4-BE49-F238E27FC236}">
                <a16:creationId xmlns:a16="http://schemas.microsoft.com/office/drawing/2014/main" id="{8A4A3877-B62F-4D12-9790-579BEDCA7077}"/>
              </a:ext>
            </a:extLst>
          </p:cNvPr>
          <p:cNvSpPr/>
          <p:nvPr/>
        </p:nvSpPr>
        <p:spPr>
          <a:xfrm>
            <a:off x="5466877" y="3303396"/>
            <a:ext cx="1183447" cy="9161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key/value to </a:t>
            </a:r>
            <a:r>
              <a:rPr lang="en-US" dirty="0" err="1"/>
              <a:t>Redis</a:t>
            </a:r>
            <a:endParaRPr lang="en-US" dirty="0"/>
          </a:p>
        </p:txBody>
      </p:sp>
      <p:sp>
        <p:nvSpPr>
          <p:cNvPr id="12" name="Flowchart: Process 11">
            <a:extLst>
              <a:ext uri="{FF2B5EF4-FFF2-40B4-BE49-F238E27FC236}">
                <a16:creationId xmlns:a16="http://schemas.microsoft.com/office/drawing/2014/main" id="{3B543126-924F-4A09-9BDC-6816F777E410}"/>
              </a:ext>
            </a:extLst>
          </p:cNvPr>
          <p:cNvSpPr/>
          <p:nvPr/>
        </p:nvSpPr>
        <p:spPr>
          <a:xfrm>
            <a:off x="9944324" y="3303396"/>
            <a:ext cx="1924588" cy="9161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 update message to all clients</a:t>
            </a:r>
          </a:p>
        </p:txBody>
      </p:sp>
      <p:cxnSp>
        <p:nvCxnSpPr>
          <p:cNvPr id="97" name="Straight Arrow Connector 96">
            <a:extLst>
              <a:ext uri="{FF2B5EF4-FFF2-40B4-BE49-F238E27FC236}">
                <a16:creationId xmlns:a16="http://schemas.microsoft.com/office/drawing/2014/main" id="{95E8F14C-6D57-4FB9-97D9-EA6169E7C86A}"/>
              </a:ext>
            </a:extLst>
          </p:cNvPr>
          <p:cNvCxnSpPr>
            <a:cxnSpLocks/>
            <a:stCxn id="8" idx="3"/>
            <a:endCxn id="6" idx="1"/>
          </p:cNvCxnSpPr>
          <p:nvPr/>
        </p:nvCxnSpPr>
        <p:spPr>
          <a:xfrm>
            <a:off x="3254819" y="3761447"/>
            <a:ext cx="3232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C2F5AF4-BCB7-4C23-9BB9-18A1BBACB3A5}"/>
              </a:ext>
            </a:extLst>
          </p:cNvPr>
          <p:cNvCxnSpPr>
            <a:cxnSpLocks/>
            <a:stCxn id="6" idx="3"/>
            <a:endCxn id="11" idx="1"/>
          </p:cNvCxnSpPr>
          <p:nvPr/>
        </p:nvCxnSpPr>
        <p:spPr>
          <a:xfrm>
            <a:off x="5056633" y="3761447"/>
            <a:ext cx="4102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885F36A-D5E6-4E5D-AEE9-B0E66619AACC}"/>
              </a:ext>
            </a:extLst>
          </p:cNvPr>
          <p:cNvCxnSpPr>
            <a:cxnSpLocks/>
            <a:stCxn id="11" idx="3"/>
            <a:endCxn id="10" idx="1"/>
          </p:cNvCxnSpPr>
          <p:nvPr/>
        </p:nvCxnSpPr>
        <p:spPr>
          <a:xfrm>
            <a:off x="6650324" y="3761447"/>
            <a:ext cx="420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D35D834-0646-4B65-A31B-DBCFD8081AA3}"/>
              </a:ext>
            </a:extLst>
          </p:cNvPr>
          <p:cNvCxnSpPr>
            <a:cxnSpLocks/>
            <a:stCxn id="10" idx="3"/>
            <a:endCxn id="12" idx="1"/>
          </p:cNvCxnSpPr>
          <p:nvPr/>
        </p:nvCxnSpPr>
        <p:spPr>
          <a:xfrm>
            <a:off x="9611583" y="3761447"/>
            <a:ext cx="3327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Flowchart: Terminator 18">
            <a:extLst>
              <a:ext uri="{FF2B5EF4-FFF2-40B4-BE49-F238E27FC236}">
                <a16:creationId xmlns:a16="http://schemas.microsoft.com/office/drawing/2014/main" id="{031114E9-B978-4992-A7AB-68AC4E6B6388}"/>
              </a:ext>
            </a:extLst>
          </p:cNvPr>
          <p:cNvSpPr/>
          <p:nvPr/>
        </p:nvSpPr>
        <p:spPr>
          <a:xfrm>
            <a:off x="333918" y="3523948"/>
            <a:ext cx="1298833" cy="47499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20" name="Straight Arrow Connector 19">
            <a:extLst>
              <a:ext uri="{FF2B5EF4-FFF2-40B4-BE49-F238E27FC236}">
                <a16:creationId xmlns:a16="http://schemas.microsoft.com/office/drawing/2014/main" id="{189E76E7-C7FB-4CBA-A8DE-ACF1E15026FD}"/>
              </a:ext>
            </a:extLst>
          </p:cNvPr>
          <p:cNvCxnSpPr>
            <a:cxnSpLocks/>
            <a:stCxn id="19" idx="3"/>
            <a:endCxn id="8" idx="1"/>
          </p:cNvCxnSpPr>
          <p:nvPr/>
        </p:nvCxnSpPr>
        <p:spPr>
          <a:xfrm>
            <a:off x="1632751" y="3761447"/>
            <a:ext cx="3232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134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289810"/>
            <a:ext cx="9498564" cy="4939540"/>
          </a:xfrm>
        </p:spPr>
        <p:txBody>
          <a:bodyPr>
            <a:normAutofit/>
          </a:bodyPr>
          <a:lstStyle/>
          <a:p>
            <a:pPr marL="0" indent="0">
              <a:buNone/>
            </a:pPr>
            <a:r>
              <a:rPr lang="en-US" dirty="0"/>
              <a:t>Most issues are solved by broadcasting only keys and using </a:t>
            </a:r>
            <a:r>
              <a:rPr lang="en-US" dirty="0" err="1"/>
              <a:t>Redis</a:t>
            </a:r>
            <a:r>
              <a:rPr lang="en-US" dirty="0"/>
              <a:t> as a single source of truth for the cache, but not all:</a:t>
            </a:r>
          </a:p>
          <a:p>
            <a:r>
              <a:rPr lang="en-US" dirty="0"/>
              <a:t>Trickiest situation occurs when a client receives a hash slot update message just after it wrote a value for a key with the same hash slot to </a:t>
            </a:r>
            <a:r>
              <a:rPr lang="en-US" dirty="0" err="1"/>
              <a:t>Redis</a:t>
            </a:r>
            <a:r>
              <a:rPr lang="en-US" dirty="0"/>
              <a:t>.  Who actually won?</a:t>
            </a:r>
          </a:p>
          <a:p>
            <a:r>
              <a:rPr lang="en-US" dirty="0"/>
              <a:t>Must prevent state where a local node believes it has the correct data in its in-process cache, but actually doesn’t</a:t>
            </a:r>
          </a:p>
          <a:p>
            <a:r>
              <a:rPr lang="en-US" dirty="0"/>
              <a:t>Could implement a master clock, but that introduces more complexity and gets us away from managing all timing locally</a:t>
            </a:r>
          </a:p>
          <a:p>
            <a:r>
              <a:rPr lang="en-US" dirty="0"/>
              <a:t>Could use a distributed lock algorithm like </a:t>
            </a:r>
            <a:r>
              <a:rPr lang="en-US" dirty="0" err="1"/>
              <a:t>Redlock</a:t>
            </a:r>
            <a:endParaRPr lang="en-US" dirty="0"/>
          </a:p>
          <a:p>
            <a:pPr lvl="1"/>
            <a:endParaRPr lang="en-US" dirty="0"/>
          </a:p>
          <a:p>
            <a:pPr lvl="1"/>
            <a:endParaRPr lang="en-US" dirty="0"/>
          </a:p>
        </p:txBody>
      </p:sp>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3491204" y="0"/>
            <a:ext cx="8451980" cy="783771"/>
          </a:xfrm>
        </p:spPr>
        <p:txBody>
          <a:bodyPr>
            <a:normAutofit/>
          </a:bodyPr>
          <a:lstStyle/>
          <a:p>
            <a:pPr algn="r"/>
            <a:r>
              <a:rPr lang="en-US" sz="4000" b="1" dirty="0"/>
              <a:t>Still Some Timing Challenges Remain</a:t>
            </a:r>
          </a:p>
        </p:txBody>
      </p:sp>
    </p:spTree>
    <p:extLst>
      <p:ext uri="{BB962C8B-B14F-4D97-AF65-F5344CB8AC3E}">
        <p14:creationId xmlns:p14="http://schemas.microsoft.com/office/powerpoint/2010/main" val="3337813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491204" y="0"/>
            <a:ext cx="8451980" cy="783771"/>
          </a:xfrm>
        </p:spPr>
        <p:txBody>
          <a:bodyPr>
            <a:normAutofit/>
          </a:bodyPr>
          <a:lstStyle/>
          <a:p>
            <a:pPr algn="r"/>
            <a:r>
              <a:rPr lang="en-US" sz="4000" b="1" dirty="0"/>
              <a:t>Timing Challenges</a:t>
            </a:r>
          </a:p>
        </p:txBody>
      </p:sp>
      <p:sp>
        <p:nvSpPr>
          <p:cNvPr id="6" name="Arrow: Left-Right 5">
            <a:extLst>
              <a:ext uri="{FF2B5EF4-FFF2-40B4-BE49-F238E27FC236}">
                <a16:creationId xmlns:a16="http://schemas.microsoft.com/office/drawing/2014/main" id="{60198640-90C3-4877-AA8C-BFC6C21F1BA9}"/>
              </a:ext>
            </a:extLst>
          </p:cNvPr>
          <p:cNvSpPr/>
          <p:nvPr/>
        </p:nvSpPr>
        <p:spPr>
          <a:xfrm>
            <a:off x="3387459" y="2667000"/>
            <a:ext cx="5924550" cy="1905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2D5D29-1AB2-4257-80EA-FAD4124384DB}"/>
              </a:ext>
            </a:extLst>
          </p:cNvPr>
          <p:cNvSpPr txBox="1"/>
          <p:nvPr/>
        </p:nvSpPr>
        <p:spPr>
          <a:xfrm>
            <a:off x="9416784" y="3298537"/>
            <a:ext cx="2285626" cy="584775"/>
          </a:xfrm>
          <a:prstGeom prst="rect">
            <a:avLst/>
          </a:prstGeom>
          <a:noFill/>
        </p:spPr>
        <p:txBody>
          <a:bodyPr wrap="none" rtlCol="0">
            <a:spAutoFit/>
          </a:bodyPr>
          <a:lstStyle/>
          <a:p>
            <a:r>
              <a:rPr lang="en-US" sz="3200" dirty="0"/>
              <a:t>Concurrency</a:t>
            </a:r>
          </a:p>
        </p:txBody>
      </p:sp>
      <p:sp>
        <p:nvSpPr>
          <p:cNvPr id="8" name="TextBox 7">
            <a:extLst>
              <a:ext uri="{FF2B5EF4-FFF2-40B4-BE49-F238E27FC236}">
                <a16:creationId xmlns:a16="http://schemas.microsoft.com/office/drawing/2014/main" id="{E1F0F557-915B-4022-8C1E-375FDEDA64B5}"/>
              </a:ext>
            </a:extLst>
          </p:cNvPr>
          <p:cNvSpPr txBox="1"/>
          <p:nvPr/>
        </p:nvSpPr>
        <p:spPr>
          <a:xfrm>
            <a:off x="1208266" y="3269962"/>
            <a:ext cx="2160143" cy="584775"/>
          </a:xfrm>
          <a:prstGeom prst="rect">
            <a:avLst/>
          </a:prstGeom>
          <a:noFill/>
        </p:spPr>
        <p:txBody>
          <a:bodyPr wrap="none" rtlCol="0">
            <a:spAutoFit/>
          </a:bodyPr>
          <a:lstStyle/>
          <a:p>
            <a:r>
              <a:rPr lang="en-US" sz="3200" dirty="0"/>
              <a:t>Consistency</a:t>
            </a:r>
          </a:p>
        </p:txBody>
      </p:sp>
    </p:spTree>
    <p:extLst>
      <p:ext uri="{BB962C8B-B14F-4D97-AF65-F5344CB8AC3E}">
        <p14:creationId xmlns:p14="http://schemas.microsoft.com/office/powerpoint/2010/main" val="183739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415562"/>
            <a:ext cx="9498564" cy="4572000"/>
          </a:xfrm>
        </p:spPr>
        <p:txBody>
          <a:bodyPr>
            <a:normAutofit fontScale="92500"/>
          </a:bodyPr>
          <a:lstStyle/>
          <a:p>
            <a:pPr marL="0" indent="0">
              <a:buNone/>
            </a:pPr>
            <a:r>
              <a:rPr lang="en-US" dirty="0"/>
              <a:t>Instead of distributed locks or a master clock, exploit order-of-operation!</a:t>
            </a:r>
          </a:p>
          <a:p>
            <a:r>
              <a:rPr lang="en-US" dirty="0"/>
              <a:t>Leverage the fact that </a:t>
            </a:r>
            <a:r>
              <a:rPr lang="en-US" dirty="0" err="1"/>
              <a:t>Redis</a:t>
            </a:r>
            <a:r>
              <a:rPr lang="en-US" dirty="0"/>
              <a:t> is the source of truth for this cache</a:t>
            </a:r>
          </a:p>
          <a:p>
            <a:r>
              <a:rPr lang="en-US" dirty="0"/>
              <a:t>Update </a:t>
            </a:r>
            <a:r>
              <a:rPr lang="en-US" dirty="0" err="1"/>
              <a:t>Redis</a:t>
            </a:r>
            <a:r>
              <a:rPr lang="en-US" dirty="0"/>
              <a:t>, </a:t>
            </a:r>
            <a:r>
              <a:rPr lang="en-US" b="1" i="1" dirty="0"/>
              <a:t>then</a:t>
            </a:r>
            <a:r>
              <a:rPr lang="en-US" dirty="0"/>
              <a:t> publish the sync message</a:t>
            </a:r>
          </a:p>
          <a:p>
            <a:pPr lvl="1"/>
            <a:r>
              <a:rPr lang="en-US" dirty="0"/>
              <a:t>No possibility of a client being notified before the </a:t>
            </a:r>
            <a:r>
              <a:rPr lang="en-US" dirty="0" err="1"/>
              <a:t>Redis</a:t>
            </a:r>
            <a:r>
              <a:rPr lang="en-US" dirty="0"/>
              <a:t> value was updated</a:t>
            </a:r>
          </a:p>
          <a:p>
            <a:r>
              <a:rPr lang="en-US" dirty="0"/>
              <a:t>Always grab the current timestamp </a:t>
            </a:r>
            <a:r>
              <a:rPr lang="en-US" b="1" i="1" dirty="0"/>
              <a:t>before</a:t>
            </a:r>
            <a:r>
              <a:rPr lang="en-US" dirty="0"/>
              <a:t> writing to </a:t>
            </a:r>
            <a:r>
              <a:rPr lang="en-US" dirty="0" err="1"/>
              <a:t>Redis</a:t>
            </a:r>
            <a:r>
              <a:rPr lang="en-US" dirty="0"/>
              <a:t> and the in-process cache</a:t>
            </a:r>
          </a:p>
          <a:p>
            <a:pPr lvl="1"/>
            <a:r>
              <a:rPr lang="en-US" dirty="0"/>
              <a:t>Ensures that we don’t store a timestamp later when the write actually occurred</a:t>
            </a:r>
          </a:p>
          <a:p>
            <a:r>
              <a:rPr lang="en-US" dirty="0"/>
              <a:t>Crucially, allows all timing to be based on the server’s local clock</a:t>
            </a:r>
          </a:p>
          <a:p>
            <a:pPr lvl="1"/>
            <a:r>
              <a:rPr lang="en-US" dirty="0"/>
              <a:t>No worries about time skew between servers!</a:t>
            </a:r>
          </a:p>
        </p:txBody>
      </p:sp>
      <p:sp>
        <p:nvSpPr>
          <p:cNvPr id="6"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6800" cy="685799"/>
          </a:xfrm>
        </p:spPr>
        <p:txBody>
          <a:bodyPr>
            <a:normAutofit fontScale="90000"/>
          </a:bodyPr>
          <a:lstStyle/>
          <a:p>
            <a:pPr algn="r"/>
            <a:r>
              <a:rPr lang="en-US" b="1" dirty="0"/>
              <a:t>Order of Operation</a:t>
            </a:r>
          </a:p>
        </p:txBody>
      </p:sp>
    </p:spTree>
    <p:extLst>
      <p:ext uri="{BB962C8B-B14F-4D97-AF65-F5344CB8AC3E}">
        <p14:creationId xmlns:p14="http://schemas.microsoft.com/office/powerpoint/2010/main" val="209379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9021" y="1"/>
            <a:ext cx="8680579" cy="685800"/>
          </a:xfrm>
        </p:spPr>
        <p:txBody>
          <a:bodyPr>
            <a:normAutofit fontScale="90000"/>
          </a:bodyPr>
          <a:lstStyle/>
          <a:p>
            <a:pPr algn="r"/>
            <a:r>
              <a:rPr lang="en-US" b="1" dirty="0"/>
              <a:t>Order of Operation</a:t>
            </a:r>
          </a:p>
        </p:txBody>
      </p:sp>
      <p:sp>
        <p:nvSpPr>
          <p:cNvPr id="6" name="Rectangle: Rounded Corners 5">
            <a:extLst>
              <a:ext uri="{FF2B5EF4-FFF2-40B4-BE49-F238E27FC236}">
                <a16:creationId xmlns:a16="http://schemas.microsoft.com/office/drawing/2014/main" id="{7B7CFABD-96D3-44E5-B0E3-CE84E85F0DED}"/>
              </a:ext>
            </a:extLst>
          </p:cNvPr>
          <p:cNvSpPr/>
          <p:nvPr/>
        </p:nvSpPr>
        <p:spPr>
          <a:xfrm>
            <a:off x="6127294" y="2076450"/>
            <a:ext cx="1540332" cy="733425"/>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#1</a:t>
            </a:r>
          </a:p>
        </p:txBody>
      </p:sp>
      <p:sp>
        <p:nvSpPr>
          <p:cNvPr id="11" name="Rectangle: Rounded Corners 10">
            <a:extLst>
              <a:ext uri="{FF2B5EF4-FFF2-40B4-BE49-F238E27FC236}">
                <a16:creationId xmlns:a16="http://schemas.microsoft.com/office/drawing/2014/main" id="{0BBE868C-B426-40AD-9CEF-EB2878C0206B}"/>
              </a:ext>
            </a:extLst>
          </p:cNvPr>
          <p:cNvSpPr/>
          <p:nvPr/>
        </p:nvSpPr>
        <p:spPr>
          <a:xfrm>
            <a:off x="9589727" y="2033586"/>
            <a:ext cx="1540333" cy="733425"/>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#2</a:t>
            </a:r>
          </a:p>
        </p:txBody>
      </p:sp>
      <p:pic>
        <p:nvPicPr>
          <p:cNvPr id="5" name="Content Placeholder 4">
            <a:extLst>
              <a:ext uri="{FF2B5EF4-FFF2-40B4-BE49-F238E27FC236}">
                <a16:creationId xmlns:a16="http://schemas.microsoft.com/office/drawing/2014/main" id="{FBE63266-8B63-4587-89F2-C7979187D092}"/>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7558731" y="4116479"/>
            <a:ext cx="1792323" cy="1595276"/>
          </a:xfrm>
        </p:spPr>
      </p:pic>
      <p:sp>
        <p:nvSpPr>
          <p:cNvPr id="3" name="Right Arrow 2"/>
          <p:cNvSpPr/>
          <p:nvPr/>
        </p:nvSpPr>
        <p:spPr>
          <a:xfrm>
            <a:off x="7820026" y="2181224"/>
            <a:ext cx="1628774" cy="52387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2 - Invalidate Key</a:t>
            </a:r>
          </a:p>
        </p:txBody>
      </p:sp>
      <p:sp>
        <p:nvSpPr>
          <p:cNvPr id="16" name="Right Arrow 15"/>
          <p:cNvSpPr/>
          <p:nvPr/>
        </p:nvSpPr>
        <p:spPr>
          <a:xfrm rot="3246733">
            <a:off x="6760165" y="3353214"/>
            <a:ext cx="1543301" cy="52387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 Update Value</a:t>
            </a:r>
          </a:p>
        </p:txBody>
      </p:sp>
      <p:sp>
        <p:nvSpPr>
          <p:cNvPr id="7" name="Left Arrow 6"/>
          <p:cNvSpPr/>
          <p:nvPr/>
        </p:nvSpPr>
        <p:spPr>
          <a:xfrm rot="18858081">
            <a:off x="8921620" y="3313786"/>
            <a:ext cx="1556434" cy="527926"/>
          </a:xfrm>
          <a:prstGeom prst="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3 - Read Value</a:t>
            </a:r>
          </a:p>
        </p:txBody>
      </p:sp>
      <p:sp>
        <p:nvSpPr>
          <p:cNvPr id="8" name="TextBox 7"/>
          <p:cNvSpPr txBox="1"/>
          <p:nvPr/>
        </p:nvSpPr>
        <p:spPr>
          <a:xfrm>
            <a:off x="1553998" y="2667348"/>
            <a:ext cx="3904602" cy="1938992"/>
          </a:xfrm>
          <a:prstGeom prst="rect">
            <a:avLst/>
          </a:prstGeom>
          <a:noFill/>
        </p:spPr>
        <p:txBody>
          <a:bodyPr wrap="square" rtlCol="0">
            <a:spAutoFit/>
          </a:bodyPr>
          <a:lstStyle/>
          <a:p>
            <a:r>
              <a:rPr lang="en-US" sz="2000" dirty="0"/>
              <a:t>By not sending the invalidation message until after the update value command completes, there is no possibility that Web Server #2 could read the value before it’s actually updated</a:t>
            </a:r>
          </a:p>
        </p:txBody>
      </p:sp>
    </p:spTree>
    <p:extLst>
      <p:ext uri="{BB962C8B-B14F-4D97-AF65-F5344CB8AC3E}">
        <p14:creationId xmlns:p14="http://schemas.microsoft.com/office/powerpoint/2010/main" val="253100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6800" cy="685799"/>
          </a:xfrm>
        </p:spPr>
        <p:txBody>
          <a:bodyPr>
            <a:normAutofit fontScale="90000"/>
          </a:bodyPr>
          <a:lstStyle/>
          <a:p>
            <a:pPr algn="r"/>
            <a:r>
              <a:rPr lang="en-US" b="1" dirty="0"/>
              <a:t>Still One Last Corner Case…</a:t>
            </a:r>
          </a:p>
        </p:txBody>
      </p:sp>
      <p:sp>
        <p:nvSpPr>
          <p:cNvPr id="2" name="Rectangle 1">
            <a:extLst>
              <a:ext uri="{FF2B5EF4-FFF2-40B4-BE49-F238E27FC236}">
                <a16:creationId xmlns:a16="http://schemas.microsoft.com/office/drawing/2014/main" id="{D49A0637-C4EC-4BFB-AA9D-2259ADB6357F}"/>
              </a:ext>
            </a:extLst>
          </p:cNvPr>
          <p:cNvSpPr/>
          <p:nvPr/>
        </p:nvSpPr>
        <p:spPr>
          <a:xfrm>
            <a:off x="3172206" y="1507236"/>
            <a:ext cx="1527048" cy="283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app</a:t>
            </a:r>
          </a:p>
        </p:txBody>
      </p:sp>
      <p:sp>
        <p:nvSpPr>
          <p:cNvPr id="7" name="Rectangle 6">
            <a:extLst>
              <a:ext uri="{FF2B5EF4-FFF2-40B4-BE49-F238E27FC236}">
                <a16:creationId xmlns:a16="http://schemas.microsoft.com/office/drawing/2014/main" id="{A85DB5C6-BED9-44D8-BC04-5EE5470E05CE}"/>
              </a:ext>
            </a:extLst>
          </p:cNvPr>
          <p:cNvSpPr/>
          <p:nvPr/>
        </p:nvSpPr>
        <p:spPr>
          <a:xfrm>
            <a:off x="5816346" y="1507236"/>
            <a:ext cx="2270760" cy="283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RedisMultilevelCache</a:t>
            </a:r>
            <a:endParaRPr lang="en-US" dirty="0"/>
          </a:p>
        </p:txBody>
      </p:sp>
      <p:cxnSp>
        <p:nvCxnSpPr>
          <p:cNvPr id="8" name="Straight Connector 7">
            <a:extLst>
              <a:ext uri="{FF2B5EF4-FFF2-40B4-BE49-F238E27FC236}">
                <a16:creationId xmlns:a16="http://schemas.microsoft.com/office/drawing/2014/main" id="{A1BC7A4C-C545-4F76-93F4-BC5CCF125355}"/>
              </a:ext>
            </a:extLst>
          </p:cNvPr>
          <p:cNvCxnSpPr>
            <a:cxnSpLocks/>
          </p:cNvCxnSpPr>
          <p:nvPr/>
        </p:nvCxnSpPr>
        <p:spPr>
          <a:xfrm>
            <a:off x="3935730" y="1790700"/>
            <a:ext cx="0" cy="4343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403215D-EE40-44ED-87F0-D863379EE381}"/>
              </a:ext>
            </a:extLst>
          </p:cNvPr>
          <p:cNvCxnSpPr>
            <a:cxnSpLocks/>
            <a:stCxn id="7" idx="2"/>
          </p:cNvCxnSpPr>
          <p:nvPr/>
        </p:nvCxnSpPr>
        <p:spPr>
          <a:xfrm>
            <a:off x="6951726" y="1790700"/>
            <a:ext cx="0" cy="4343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F43ED8-F5AD-4ADC-857A-E78247426737}"/>
              </a:ext>
            </a:extLst>
          </p:cNvPr>
          <p:cNvCxnSpPr>
            <a:cxnSpLocks/>
          </p:cNvCxnSpPr>
          <p:nvPr/>
        </p:nvCxnSpPr>
        <p:spPr>
          <a:xfrm>
            <a:off x="6923151" y="3673746"/>
            <a:ext cx="5676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A4CC58C-243F-4D91-81A4-2C6400E505E0}"/>
              </a:ext>
            </a:extLst>
          </p:cNvPr>
          <p:cNvCxnSpPr>
            <a:cxnSpLocks/>
          </p:cNvCxnSpPr>
          <p:nvPr/>
        </p:nvCxnSpPr>
        <p:spPr>
          <a:xfrm rot="5400000">
            <a:off x="6898386" y="3698510"/>
            <a:ext cx="617221" cy="567691"/>
          </a:xfrm>
          <a:prstGeom prst="bentConnector3">
            <a:avLst>
              <a:gd name="adj1" fmla="val 993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A9F393-D13A-42C6-A9F9-56C0AFA83C93}"/>
              </a:ext>
            </a:extLst>
          </p:cNvPr>
          <p:cNvSpPr/>
          <p:nvPr/>
        </p:nvSpPr>
        <p:spPr>
          <a:xfrm>
            <a:off x="9356598" y="1507236"/>
            <a:ext cx="1527048" cy="283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Stopwatch</a:t>
            </a:r>
          </a:p>
        </p:txBody>
      </p:sp>
      <p:cxnSp>
        <p:nvCxnSpPr>
          <p:cNvPr id="31" name="Straight Connector 30">
            <a:extLst>
              <a:ext uri="{FF2B5EF4-FFF2-40B4-BE49-F238E27FC236}">
                <a16:creationId xmlns:a16="http://schemas.microsoft.com/office/drawing/2014/main" id="{ABA2299E-E77D-47A8-A5D7-C9931495DB12}"/>
              </a:ext>
            </a:extLst>
          </p:cNvPr>
          <p:cNvCxnSpPr>
            <a:cxnSpLocks/>
            <a:stCxn id="30" idx="2"/>
          </p:cNvCxnSpPr>
          <p:nvPr/>
        </p:nvCxnSpPr>
        <p:spPr>
          <a:xfrm>
            <a:off x="10120122" y="1790700"/>
            <a:ext cx="0" cy="4343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BCC65F5-39F5-48E5-9B9A-B1E9F3904873}"/>
              </a:ext>
            </a:extLst>
          </p:cNvPr>
          <p:cNvCxnSpPr>
            <a:cxnSpLocks/>
          </p:cNvCxnSpPr>
          <p:nvPr/>
        </p:nvCxnSpPr>
        <p:spPr>
          <a:xfrm flipV="1">
            <a:off x="10120122" y="2179320"/>
            <a:ext cx="55354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3FC72D2-ACFB-4EF3-A62C-9BB96F0BEED9}"/>
              </a:ext>
            </a:extLst>
          </p:cNvPr>
          <p:cNvCxnSpPr>
            <a:cxnSpLocks/>
          </p:cNvCxnSpPr>
          <p:nvPr/>
        </p:nvCxnSpPr>
        <p:spPr>
          <a:xfrm rot="10800000" flipV="1">
            <a:off x="10120123" y="2179321"/>
            <a:ext cx="553542" cy="472437"/>
          </a:xfrm>
          <a:prstGeom prst="bentConnector3">
            <a:avLst>
              <a:gd name="adj1" fmla="val 5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CF30F16-E298-403F-B9FE-E806DFC5C7D8}"/>
              </a:ext>
            </a:extLst>
          </p:cNvPr>
          <p:cNvSpPr txBox="1"/>
          <p:nvPr/>
        </p:nvSpPr>
        <p:spPr>
          <a:xfrm>
            <a:off x="9449639" y="2264946"/>
            <a:ext cx="2219452" cy="338554"/>
          </a:xfrm>
          <a:prstGeom prst="rect">
            <a:avLst/>
          </a:prstGeom>
          <a:solidFill>
            <a:schemeClr val="bg2"/>
          </a:solidFill>
        </p:spPr>
        <p:txBody>
          <a:bodyPr wrap="square" rtlCol="0">
            <a:spAutoFit/>
          </a:bodyPr>
          <a:lstStyle/>
          <a:p>
            <a:r>
              <a:rPr lang="en-US" sz="1600" dirty="0"/>
              <a:t>Increment Timestamp</a:t>
            </a:r>
          </a:p>
        </p:txBody>
      </p:sp>
      <p:cxnSp>
        <p:nvCxnSpPr>
          <p:cNvPr id="47" name="Straight Arrow Connector 46">
            <a:extLst>
              <a:ext uri="{FF2B5EF4-FFF2-40B4-BE49-F238E27FC236}">
                <a16:creationId xmlns:a16="http://schemas.microsoft.com/office/drawing/2014/main" id="{88274EFE-1BED-461F-A59B-E83830AB0ACC}"/>
              </a:ext>
            </a:extLst>
          </p:cNvPr>
          <p:cNvCxnSpPr>
            <a:cxnSpLocks/>
          </p:cNvCxnSpPr>
          <p:nvPr/>
        </p:nvCxnSpPr>
        <p:spPr>
          <a:xfrm>
            <a:off x="3935730" y="2959100"/>
            <a:ext cx="30159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595D1CA4-5983-46C8-B2D2-4EE116FF0300}"/>
              </a:ext>
            </a:extLst>
          </p:cNvPr>
          <p:cNvSpPr/>
          <p:nvPr/>
        </p:nvSpPr>
        <p:spPr>
          <a:xfrm>
            <a:off x="4606214" y="2771088"/>
            <a:ext cx="1613006" cy="369332"/>
          </a:xfrm>
          <a:prstGeom prst="rect">
            <a:avLst/>
          </a:prstGeom>
          <a:solidFill>
            <a:schemeClr val="bg2"/>
          </a:solidFill>
        </p:spPr>
        <p:txBody>
          <a:bodyPr wrap="none">
            <a:spAutoFit/>
          </a:bodyPr>
          <a:lstStyle/>
          <a:p>
            <a:r>
              <a:rPr lang="en-US" dirty="0"/>
              <a:t>Add(key, value)</a:t>
            </a:r>
          </a:p>
        </p:txBody>
      </p:sp>
      <p:sp>
        <p:nvSpPr>
          <p:cNvPr id="59" name="Rectangle 58">
            <a:extLst>
              <a:ext uri="{FF2B5EF4-FFF2-40B4-BE49-F238E27FC236}">
                <a16:creationId xmlns:a16="http://schemas.microsoft.com/office/drawing/2014/main" id="{4CCCEBC0-C9A3-4102-BF3C-AA57C2EE9D2F}"/>
              </a:ext>
            </a:extLst>
          </p:cNvPr>
          <p:cNvSpPr/>
          <p:nvPr/>
        </p:nvSpPr>
        <p:spPr>
          <a:xfrm>
            <a:off x="5592702" y="3789502"/>
            <a:ext cx="3440494" cy="369332"/>
          </a:xfrm>
          <a:prstGeom prst="rect">
            <a:avLst/>
          </a:prstGeom>
          <a:solidFill>
            <a:schemeClr val="bg2"/>
          </a:solidFill>
        </p:spPr>
        <p:txBody>
          <a:bodyPr wrap="none">
            <a:spAutoFit/>
          </a:bodyPr>
          <a:lstStyle/>
          <a:p>
            <a:r>
              <a:rPr lang="en-US" dirty="0"/>
              <a:t>Update </a:t>
            </a:r>
            <a:r>
              <a:rPr lang="en-US" dirty="0" err="1"/>
              <a:t>Redis</a:t>
            </a:r>
            <a:r>
              <a:rPr lang="en-US" dirty="0"/>
              <a:t> and in-process cache</a:t>
            </a:r>
          </a:p>
        </p:txBody>
      </p:sp>
      <p:cxnSp>
        <p:nvCxnSpPr>
          <p:cNvPr id="62" name="Straight Connector 61">
            <a:extLst>
              <a:ext uri="{FF2B5EF4-FFF2-40B4-BE49-F238E27FC236}">
                <a16:creationId xmlns:a16="http://schemas.microsoft.com/office/drawing/2014/main" id="{CFE1CED3-6725-4493-AB31-8CE17FA1D2B4}"/>
              </a:ext>
            </a:extLst>
          </p:cNvPr>
          <p:cNvCxnSpPr>
            <a:cxnSpLocks/>
          </p:cNvCxnSpPr>
          <p:nvPr/>
        </p:nvCxnSpPr>
        <p:spPr>
          <a:xfrm>
            <a:off x="6951726" y="4450556"/>
            <a:ext cx="5676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2C49E900-09A5-4084-B0E4-0307FFFDDC2C}"/>
              </a:ext>
            </a:extLst>
          </p:cNvPr>
          <p:cNvCxnSpPr>
            <a:cxnSpLocks/>
          </p:cNvCxnSpPr>
          <p:nvPr/>
        </p:nvCxnSpPr>
        <p:spPr>
          <a:xfrm rot="5400000">
            <a:off x="6926961" y="4475320"/>
            <a:ext cx="617221" cy="567691"/>
          </a:xfrm>
          <a:prstGeom prst="bentConnector3">
            <a:avLst>
              <a:gd name="adj1" fmla="val 993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39ACD31-BA64-4A7C-89DC-FE35786FC157}"/>
              </a:ext>
            </a:extLst>
          </p:cNvPr>
          <p:cNvSpPr/>
          <p:nvPr/>
        </p:nvSpPr>
        <p:spPr>
          <a:xfrm>
            <a:off x="6371477" y="4574500"/>
            <a:ext cx="2244589" cy="369332"/>
          </a:xfrm>
          <a:prstGeom prst="rect">
            <a:avLst/>
          </a:prstGeom>
          <a:solidFill>
            <a:schemeClr val="bg2"/>
          </a:solidFill>
        </p:spPr>
        <p:txBody>
          <a:bodyPr wrap="none">
            <a:spAutoFit/>
          </a:bodyPr>
          <a:lstStyle/>
          <a:p>
            <a:r>
              <a:rPr lang="en-US" dirty="0" err="1"/>
              <a:t>HandleSyncMessage</a:t>
            </a:r>
            <a:r>
              <a:rPr lang="en-US" dirty="0"/>
              <a:t>()</a:t>
            </a:r>
          </a:p>
        </p:txBody>
      </p:sp>
      <p:cxnSp>
        <p:nvCxnSpPr>
          <p:cNvPr id="65" name="Straight Arrow Connector 64">
            <a:extLst>
              <a:ext uri="{FF2B5EF4-FFF2-40B4-BE49-F238E27FC236}">
                <a16:creationId xmlns:a16="http://schemas.microsoft.com/office/drawing/2014/main" id="{917D0589-B2FA-4C0F-A4A5-43D0A71AA464}"/>
              </a:ext>
            </a:extLst>
          </p:cNvPr>
          <p:cNvCxnSpPr>
            <a:cxnSpLocks/>
          </p:cNvCxnSpPr>
          <p:nvPr/>
        </p:nvCxnSpPr>
        <p:spPr>
          <a:xfrm>
            <a:off x="6951726" y="3329463"/>
            <a:ext cx="31683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52B5A12-620D-4017-AE60-039A47B474E2}"/>
              </a:ext>
            </a:extLst>
          </p:cNvPr>
          <p:cNvSpPr/>
          <p:nvPr/>
        </p:nvSpPr>
        <p:spPr>
          <a:xfrm>
            <a:off x="7683247" y="3144323"/>
            <a:ext cx="1806398" cy="369332"/>
          </a:xfrm>
          <a:prstGeom prst="rect">
            <a:avLst/>
          </a:prstGeom>
          <a:solidFill>
            <a:schemeClr val="bg2"/>
          </a:solidFill>
        </p:spPr>
        <p:txBody>
          <a:bodyPr wrap="square">
            <a:spAutoFit/>
          </a:bodyPr>
          <a:lstStyle/>
          <a:p>
            <a:r>
              <a:rPr lang="en-US" dirty="0" err="1"/>
              <a:t>GetTimestamp</a:t>
            </a:r>
            <a:r>
              <a:rPr lang="en-US" dirty="0"/>
              <a:t>()</a:t>
            </a:r>
          </a:p>
        </p:txBody>
      </p:sp>
      <p:cxnSp>
        <p:nvCxnSpPr>
          <p:cNvPr id="70" name="Straight Connector 69">
            <a:extLst>
              <a:ext uri="{FF2B5EF4-FFF2-40B4-BE49-F238E27FC236}">
                <a16:creationId xmlns:a16="http://schemas.microsoft.com/office/drawing/2014/main" id="{57D0A3CF-6289-4910-AA0D-21D1A60FCE87}"/>
              </a:ext>
            </a:extLst>
          </p:cNvPr>
          <p:cNvCxnSpPr>
            <a:cxnSpLocks/>
          </p:cNvCxnSpPr>
          <p:nvPr/>
        </p:nvCxnSpPr>
        <p:spPr>
          <a:xfrm flipV="1">
            <a:off x="10120122" y="5271920"/>
            <a:ext cx="55354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35A4D8A3-3F8F-4DB7-A275-8D98789EEA40}"/>
              </a:ext>
            </a:extLst>
          </p:cNvPr>
          <p:cNvCxnSpPr>
            <a:cxnSpLocks/>
          </p:cNvCxnSpPr>
          <p:nvPr/>
        </p:nvCxnSpPr>
        <p:spPr>
          <a:xfrm rot="10800000" flipV="1">
            <a:off x="10120123" y="5271921"/>
            <a:ext cx="553542" cy="472437"/>
          </a:xfrm>
          <a:prstGeom prst="bentConnector3">
            <a:avLst>
              <a:gd name="adj1" fmla="val 5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D384DAD-B6E4-45BF-B047-79CC56C6C62F}"/>
              </a:ext>
            </a:extLst>
          </p:cNvPr>
          <p:cNvSpPr txBox="1"/>
          <p:nvPr/>
        </p:nvSpPr>
        <p:spPr>
          <a:xfrm>
            <a:off x="9449639" y="5357546"/>
            <a:ext cx="2219452" cy="338554"/>
          </a:xfrm>
          <a:prstGeom prst="rect">
            <a:avLst/>
          </a:prstGeom>
          <a:solidFill>
            <a:schemeClr val="bg2"/>
          </a:solidFill>
        </p:spPr>
        <p:txBody>
          <a:bodyPr wrap="square" rtlCol="0">
            <a:spAutoFit/>
          </a:bodyPr>
          <a:lstStyle/>
          <a:p>
            <a:r>
              <a:rPr lang="en-US" sz="1600" dirty="0"/>
              <a:t>Increment Timestamp</a:t>
            </a:r>
          </a:p>
        </p:txBody>
      </p:sp>
    </p:spTree>
    <p:extLst>
      <p:ext uri="{BB962C8B-B14F-4D97-AF65-F5344CB8AC3E}">
        <p14:creationId xmlns:p14="http://schemas.microsoft.com/office/powerpoint/2010/main" val="3883956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541036" y="1415914"/>
            <a:ext cx="9498564" cy="4756286"/>
          </a:xfrm>
        </p:spPr>
        <p:txBody>
          <a:bodyPr>
            <a:normAutofit fontScale="85000" lnSpcReduction="20000"/>
          </a:bodyPr>
          <a:lstStyle/>
          <a:p>
            <a:pPr marL="0" indent="0">
              <a:buNone/>
            </a:pPr>
            <a:r>
              <a:rPr lang="en-US" dirty="0"/>
              <a:t>Underlying issue is that we’re using an incrementing timestamp to determine the order operations occurred</a:t>
            </a:r>
          </a:p>
          <a:p>
            <a:r>
              <a:rPr lang="en-US" dirty="0"/>
              <a:t>Can’t measure something smaller than the resolution of the measuring device!</a:t>
            </a:r>
          </a:p>
          <a:p>
            <a:r>
              <a:rPr lang="en-US" dirty="0"/>
              <a:t>Easier to visualize if you imagine the timer resolution to be a minute</a:t>
            </a:r>
          </a:p>
          <a:p>
            <a:r>
              <a:rPr lang="en-US" dirty="0"/>
              <a:t>In practice, really not an issue because it would require a </a:t>
            </a:r>
            <a:r>
              <a:rPr lang="en-US" dirty="0" err="1"/>
              <a:t>Redis</a:t>
            </a:r>
            <a:r>
              <a:rPr lang="en-US" dirty="0"/>
              <a:t> write, sync message publish, and sync message handling within ~300 nanoseconds</a:t>
            </a:r>
          </a:p>
          <a:p>
            <a:r>
              <a:rPr lang="en-US" dirty="0"/>
              <a:t>But still, don’t want to leave known issues open</a:t>
            </a:r>
          </a:p>
          <a:p>
            <a:pPr marL="0" indent="0">
              <a:buNone/>
            </a:pPr>
            <a:r>
              <a:rPr lang="en-US" dirty="0"/>
              <a:t>In the end, just need to subtract 1 from timestamp obtained at the start of the operation (!!!)</a:t>
            </a:r>
          </a:p>
          <a:p>
            <a:r>
              <a:rPr lang="en-US" dirty="0"/>
              <a:t>This effectively forces the client to immediately re-read the value from </a:t>
            </a:r>
            <a:r>
              <a:rPr lang="en-US" dirty="0" err="1"/>
              <a:t>Redis</a:t>
            </a:r>
            <a:r>
              <a:rPr lang="en-US" dirty="0"/>
              <a:t> in cases where the timer resolution prevents us from actually determine which operation occurred first</a:t>
            </a:r>
          </a:p>
        </p:txBody>
      </p:sp>
      <p:sp>
        <p:nvSpPr>
          <p:cNvPr id="7"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6800" cy="685799"/>
          </a:xfrm>
        </p:spPr>
        <p:txBody>
          <a:bodyPr>
            <a:normAutofit fontScale="90000"/>
          </a:bodyPr>
          <a:lstStyle/>
          <a:p>
            <a:pPr algn="r"/>
            <a:r>
              <a:rPr lang="en-US" b="1" dirty="0"/>
              <a:t>…With an Ultimately Simple Solution</a:t>
            </a:r>
          </a:p>
        </p:txBody>
      </p:sp>
    </p:spTree>
    <p:extLst>
      <p:ext uri="{BB962C8B-B14F-4D97-AF65-F5344CB8AC3E}">
        <p14:creationId xmlns:p14="http://schemas.microsoft.com/office/powerpoint/2010/main" val="640384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381125"/>
            <a:ext cx="9498564" cy="4619625"/>
          </a:xfrm>
        </p:spPr>
        <p:txBody>
          <a:bodyPr>
            <a:normAutofit/>
          </a:bodyPr>
          <a:lstStyle/>
          <a:p>
            <a:r>
              <a:rPr lang="en-US" dirty="0"/>
              <a:t>Early testing revealed many more hits to </a:t>
            </a:r>
            <a:r>
              <a:rPr lang="en-US" dirty="0" err="1"/>
              <a:t>Redis</a:t>
            </a:r>
            <a:r>
              <a:rPr lang="en-US" dirty="0"/>
              <a:t> than predicted</a:t>
            </a:r>
          </a:p>
          <a:p>
            <a:pPr lvl="1"/>
            <a:r>
              <a:rPr lang="en-US" dirty="0"/>
              <a:t>Root cause was that the clients were processing the update pub/sub message they published, causing them to re-read the value they just wrote to </a:t>
            </a:r>
            <a:r>
              <a:rPr lang="en-US" dirty="0" err="1"/>
              <a:t>Redis</a:t>
            </a:r>
            <a:endParaRPr lang="en-US" dirty="0"/>
          </a:p>
          <a:p>
            <a:pPr lvl="1"/>
            <a:r>
              <a:rPr lang="en-US" dirty="0"/>
              <a:t>Solution was to have the pub/sub handler ignore messages that originated from the same cache provider instance</a:t>
            </a:r>
          </a:p>
          <a:p>
            <a:r>
              <a:rPr lang="en-US" dirty="0"/>
              <a:t>Updating </a:t>
            </a:r>
            <a:r>
              <a:rPr lang="en-US" dirty="0" err="1"/>
              <a:t>Redis</a:t>
            </a:r>
            <a:r>
              <a:rPr lang="en-US" dirty="0"/>
              <a:t> consists of two </a:t>
            </a:r>
            <a:r>
              <a:rPr lang="en-US" dirty="0" err="1"/>
              <a:t>Redis</a:t>
            </a:r>
            <a:r>
              <a:rPr lang="en-US" dirty="0"/>
              <a:t> commands, one to update the value, and the second to send a pub/sub message to notify other clients of the change</a:t>
            </a:r>
          </a:p>
          <a:p>
            <a:pPr lvl="1"/>
            <a:r>
              <a:rPr lang="en-US" dirty="0"/>
              <a:t>But we don’t want to incur two TCP roundtrips</a:t>
            </a:r>
          </a:p>
          <a:p>
            <a:pPr lvl="1"/>
            <a:r>
              <a:rPr lang="en-US" dirty="0"/>
              <a:t>Lua scripting to the rescue!</a:t>
            </a:r>
          </a:p>
          <a:p>
            <a:endParaRPr lang="en-US" dirty="0"/>
          </a:p>
          <a:p>
            <a:pPr marL="457200" lvl="1" indent="0">
              <a:buNone/>
            </a:pPr>
            <a:endParaRPr lang="en-US" dirty="0"/>
          </a:p>
        </p:txBody>
      </p:sp>
      <p:sp>
        <p:nvSpPr>
          <p:cNvPr id="5"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6800" cy="685799"/>
          </a:xfrm>
        </p:spPr>
        <p:txBody>
          <a:bodyPr>
            <a:normAutofit fontScale="90000"/>
          </a:bodyPr>
          <a:lstStyle/>
          <a:p>
            <a:pPr algn="r"/>
            <a:r>
              <a:rPr lang="en-US" b="1" dirty="0"/>
              <a:t>And a Few Final Optimizations</a:t>
            </a:r>
          </a:p>
        </p:txBody>
      </p:sp>
    </p:spTree>
    <p:extLst>
      <p:ext uri="{BB962C8B-B14F-4D97-AF65-F5344CB8AC3E}">
        <p14:creationId xmlns:p14="http://schemas.microsoft.com/office/powerpoint/2010/main" val="381180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5CF4E130-4D5B-40D4-9153-F96E38BB1181}"/>
              </a:ext>
            </a:extLst>
          </p:cNvPr>
          <p:cNvCxnSpPr>
            <a:cxnSpLocks/>
          </p:cNvCxnSpPr>
          <p:nvPr/>
        </p:nvCxnSpPr>
        <p:spPr>
          <a:xfrm flipH="1">
            <a:off x="6702495" y="2538236"/>
            <a:ext cx="3071327" cy="2580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3E009A-4211-468F-80AC-B2EDC2914E81}"/>
              </a:ext>
            </a:extLst>
          </p:cNvPr>
          <p:cNvCxnSpPr>
            <a:cxnSpLocks/>
          </p:cNvCxnSpPr>
          <p:nvPr/>
        </p:nvCxnSpPr>
        <p:spPr>
          <a:xfrm flipH="1">
            <a:off x="6702495" y="2580922"/>
            <a:ext cx="1020147" cy="2600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B1802A-D88F-4BD5-A196-585F52A9A2EA}"/>
              </a:ext>
            </a:extLst>
          </p:cNvPr>
          <p:cNvCxnSpPr>
            <a:cxnSpLocks/>
          </p:cNvCxnSpPr>
          <p:nvPr/>
        </p:nvCxnSpPr>
        <p:spPr>
          <a:xfrm>
            <a:off x="5680789" y="2538236"/>
            <a:ext cx="1021706" cy="2643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F6DDA92-307D-48F9-B9DD-EBF5886501EF}"/>
              </a:ext>
            </a:extLst>
          </p:cNvPr>
          <p:cNvCxnSpPr/>
          <p:nvPr/>
        </p:nvCxnSpPr>
        <p:spPr>
          <a:xfrm>
            <a:off x="3657600" y="2514600"/>
            <a:ext cx="304800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839200" cy="656871"/>
          </a:xfrm>
        </p:spPr>
        <p:txBody>
          <a:bodyPr anchor="t" anchorCtr="0">
            <a:normAutofit fontScale="90000"/>
          </a:bodyPr>
          <a:lstStyle/>
          <a:p>
            <a:pPr algn="r"/>
            <a:r>
              <a:rPr lang="en-US" b="1" dirty="0"/>
              <a:t>Simple Web Farm</a:t>
            </a:r>
          </a:p>
        </p:txBody>
      </p:sp>
      <p:sp>
        <p:nvSpPr>
          <p:cNvPr id="6" name="Rectangle: Rounded Corners 5">
            <a:extLst>
              <a:ext uri="{FF2B5EF4-FFF2-40B4-BE49-F238E27FC236}">
                <a16:creationId xmlns:a16="http://schemas.microsoft.com/office/drawing/2014/main" id="{7B7CFABD-96D3-44E5-B0E3-CE84E85F0DED}"/>
              </a:ext>
            </a:extLst>
          </p:cNvPr>
          <p:cNvSpPr/>
          <p:nvPr/>
        </p:nvSpPr>
        <p:spPr>
          <a:xfrm>
            <a:off x="2724539" y="1875454"/>
            <a:ext cx="1819469" cy="1325564"/>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#1</a:t>
            </a:r>
          </a:p>
        </p:txBody>
      </p:sp>
      <p:sp>
        <p:nvSpPr>
          <p:cNvPr id="7" name="Cylinder 6">
            <a:extLst>
              <a:ext uri="{FF2B5EF4-FFF2-40B4-BE49-F238E27FC236}">
                <a16:creationId xmlns:a16="http://schemas.microsoft.com/office/drawing/2014/main" id="{398F22B0-A376-475E-B955-76DC18032B01}"/>
              </a:ext>
            </a:extLst>
          </p:cNvPr>
          <p:cNvSpPr/>
          <p:nvPr/>
        </p:nvSpPr>
        <p:spPr>
          <a:xfrm>
            <a:off x="6096001" y="4419600"/>
            <a:ext cx="1219200" cy="1398050"/>
          </a:xfrm>
          <a:prstGeom prst="can">
            <a:avLst/>
          </a:prstGeom>
          <a:solidFill>
            <a:schemeClr val="tx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database</a:t>
            </a:r>
          </a:p>
        </p:txBody>
      </p:sp>
      <p:sp>
        <p:nvSpPr>
          <p:cNvPr id="11" name="Rectangle: Rounded Corners 10">
            <a:extLst>
              <a:ext uri="{FF2B5EF4-FFF2-40B4-BE49-F238E27FC236}">
                <a16:creationId xmlns:a16="http://schemas.microsoft.com/office/drawing/2014/main" id="{0BBE868C-B426-40AD-9CEF-EB2878C0206B}"/>
              </a:ext>
            </a:extLst>
          </p:cNvPr>
          <p:cNvSpPr/>
          <p:nvPr/>
        </p:nvSpPr>
        <p:spPr>
          <a:xfrm>
            <a:off x="4771055" y="1875454"/>
            <a:ext cx="1819469" cy="1325564"/>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#2</a:t>
            </a:r>
          </a:p>
        </p:txBody>
      </p:sp>
      <p:sp>
        <p:nvSpPr>
          <p:cNvPr id="13" name="Rectangle: Rounded Corners 12">
            <a:extLst>
              <a:ext uri="{FF2B5EF4-FFF2-40B4-BE49-F238E27FC236}">
                <a16:creationId xmlns:a16="http://schemas.microsoft.com/office/drawing/2014/main" id="{688E77B2-15F4-43D2-8910-8CE54B07A0D3}"/>
              </a:ext>
            </a:extLst>
          </p:cNvPr>
          <p:cNvSpPr/>
          <p:nvPr/>
        </p:nvSpPr>
        <p:spPr>
          <a:xfrm>
            <a:off x="6817571" y="1875454"/>
            <a:ext cx="1819469" cy="1325564"/>
          </a:xfrm>
          <a:prstGeom prst="roundRect">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#3</a:t>
            </a:r>
          </a:p>
        </p:txBody>
      </p:sp>
      <p:sp>
        <p:nvSpPr>
          <p:cNvPr id="15" name="Rectangle: Rounded Corners 14">
            <a:extLst>
              <a:ext uri="{FF2B5EF4-FFF2-40B4-BE49-F238E27FC236}">
                <a16:creationId xmlns:a16="http://schemas.microsoft.com/office/drawing/2014/main" id="{3EDC4D3E-43E4-4D90-A240-D6A3757D02E7}"/>
              </a:ext>
            </a:extLst>
          </p:cNvPr>
          <p:cNvSpPr/>
          <p:nvPr/>
        </p:nvSpPr>
        <p:spPr>
          <a:xfrm>
            <a:off x="8864087" y="1875454"/>
            <a:ext cx="1819469" cy="1325564"/>
          </a:xfrm>
          <a:prstGeom prst="roundRect">
            <a:avLst/>
          </a:prstGeom>
          <a:solidFill>
            <a:schemeClr val="accent4">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#4</a:t>
            </a:r>
          </a:p>
        </p:txBody>
      </p:sp>
    </p:spTree>
    <p:extLst>
      <p:ext uri="{BB962C8B-B14F-4D97-AF65-F5344CB8AC3E}">
        <p14:creationId xmlns:p14="http://schemas.microsoft.com/office/powerpoint/2010/main" val="339369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491204" y="0"/>
            <a:ext cx="8451980" cy="783771"/>
          </a:xfrm>
        </p:spPr>
        <p:txBody>
          <a:bodyPr>
            <a:normAutofit/>
          </a:bodyPr>
          <a:lstStyle/>
          <a:p>
            <a:pPr algn="r"/>
            <a:r>
              <a:rPr lang="en-US" b="1" dirty="0"/>
              <a:t>Outstanding Issues</a:t>
            </a:r>
          </a:p>
        </p:txBody>
      </p:sp>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289809"/>
            <a:ext cx="9498564" cy="4796665"/>
          </a:xfrm>
        </p:spPr>
        <p:txBody>
          <a:bodyPr>
            <a:normAutofit/>
          </a:bodyPr>
          <a:lstStyle/>
          <a:p>
            <a:r>
              <a:rPr lang="en-US" dirty="0"/>
              <a:t>Potential for cache thrashing since groups of keys are evicted by hash slot</a:t>
            </a:r>
          </a:p>
          <a:p>
            <a:pPr lvl="1"/>
            <a:r>
              <a:rPr lang="en-US" dirty="0"/>
              <a:t>Could expand the number of hash slots to better separate keys</a:t>
            </a:r>
          </a:p>
          <a:p>
            <a:pPr lvl="1"/>
            <a:r>
              <a:rPr lang="en-US" dirty="0"/>
              <a:t>So far no issues at Paylocity with this</a:t>
            </a:r>
          </a:p>
          <a:p>
            <a:r>
              <a:rPr lang="en-US" dirty="0"/>
              <a:t>Currently don’t handle a lost sync message well</a:t>
            </a:r>
          </a:p>
          <a:p>
            <a:pPr lvl="1"/>
            <a:r>
              <a:rPr lang="en-US" dirty="0"/>
              <a:t>Essentially degenerates to our original in-process cache</a:t>
            </a:r>
          </a:p>
          <a:p>
            <a:pPr marL="457200" lvl="1" indent="0">
              <a:buNone/>
            </a:pPr>
            <a:endParaRPr lang="en-US" dirty="0"/>
          </a:p>
        </p:txBody>
      </p:sp>
    </p:spTree>
    <p:extLst>
      <p:ext uri="{BB962C8B-B14F-4D97-AF65-F5344CB8AC3E}">
        <p14:creationId xmlns:p14="http://schemas.microsoft.com/office/powerpoint/2010/main" val="939950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491204" y="0"/>
            <a:ext cx="8451980" cy="783771"/>
          </a:xfrm>
        </p:spPr>
        <p:txBody>
          <a:bodyPr>
            <a:normAutofit/>
          </a:bodyPr>
          <a:lstStyle/>
          <a:p>
            <a:pPr algn="r"/>
            <a:r>
              <a:rPr lang="en-US" b="1" dirty="0"/>
              <a:t>Future Plans</a:t>
            </a:r>
          </a:p>
        </p:txBody>
      </p:sp>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603240" y="1289809"/>
            <a:ext cx="9498564" cy="4796665"/>
          </a:xfrm>
        </p:spPr>
        <p:txBody>
          <a:bodyPr>
            <a:normAutofit/>
          </a:bodyPr>
          <a:lstStyle/>
          <a:p>
            <a:r>
              <a:rPr lang="en-US" dirty="0"/>
              <a:t>Leverage </a:t>
            </a:r>
            <a:r>
              <a:rPr lang="en-US" dirty="0" err="1"/>
              <a:t>Redis</a:t>
            </a:r>
            <a:r>
              <a:rPr lang="en-US" dirty="0"/>
              <a:t> Pub/Sub to collect and publish client hit/miss metrics</a:t>
            </a:r>
          </a:p>
          <a:p>
            <a:pPr lvl="1"/>
            <a:r>
              <a:rPr lang="en-US" dirty="0"/>
              <a:t>Not too difficult to get this data into the ELK stack</a:t>
            </a:r>
          </a:p>
          <a:p>
            <a:r>
              <a:rPr lang="en-US" dirty="0"/>
              <a:t>Implement XFETCH to optimize cache reload</a:t>
            </a:r>
          </a:p>
          <a:p>
            <a:r>
              <a:rPr lang="en-US" dirty="0"/>
              <a:t>Support more </a:t>
            </a:r>
            <a:r>
              <a:rPr lang="en-US" dirty="0" err="1"/>
              <a:t>Redis</a:t>
            </a:r>
            <a:r>
              <a:rPr lang="en-US" dirty="0"/>
              <a:t> data types!</a:t>
            </a:r>
          </a:p>
          <a:p>
            <a:pPr marL="457200" lvl="1" indent="0">
              <a:buNone/>
            </a:pPr>
            <a:endParaRPr lang="en-US" dirty="0"/>
          </a:p>
        </p:txBody>
      </p:sp>
    </p:spTree>
    <p:extLst>
      <p:ext uri="{BB962C8B-B14F-4D97-AF65-F5344CB8AC3E}">
        <p14:creationId xmlns:p14="http://schemas.microsoft.com/office/powerpoint/2010/main" val="875037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530469" y="1276350"/>
            <a:ext cx="9498564" cy="4130619"/>
          </a:xfrm>
        </p:spPr>
        <p:txBody>
          <a:bodyPr>
            <a:normAutofit lnSpcReduction="10000"/>
          </a:bodyPr>
          <a:lstStyle/>
          <a:p>
            <a:pPr marL="0" indent="0">
              <a:buNone/>
            </a:pPr>
            <a:r>
              <a:rPr lang="en-US" dirty="0"/>
              <a:t>In the end, a great all-around balance </a:t>
            </a:r>
          </a:p>
          <a:p>
            <a:r>
              <a:rPr lang="en-US" dirty="0"/>
              <a:t>Good user experience, with minimal cache lag and data inconsistency across servers</a:t>
            </a:r>
          </a:p>
          <a:p>
            <a:r>
              <a:rPr lang="en-US" dirty="0"/>
              <a:t>Reasonable network traffic with small synchronization messages, regardless of key length</a:t>
            </a:r>
          </a:p>
          <a:p>
            <a:r>
              <a:rPr lang="en-US" dirty="0"/>
              <a:t>Easy deployment:  just need </a:t>
            </a:r>
            <a:r>
              <a:rPr lang="en-US" dirty="0" err="1"/>
              <a:t>Redis</a:t>
            </a:r>
            <a:r>
              <a:rPr lang="en-US" dirty="0"/>
              <a:t>!</a:t>
            </a:r>
          </a:p>
          <a:p>
            <a:endParaRPr lang="en-US" dirty="0"/>
          </a:p>
          <a:p>
            <a:r>
              <a:rPr lang="en-US" dirty="0"/>
              <a:t>Example implementation:</a:t>
            </a:r>
          </a:p>
          <a:p>
            <a:pPr marL="457200" lvl="1" indent="0">
              <a:buNone/>
            </a:pPr>
            <a:r>
              <a:rPr lang="en-US" dirty="0">
                <a:hlinkClick r:id="rId2"/>
              </a:rPr>
              <a:t>https://github.com/bmalec/RedisMultilevelCache</a:t>
            </a:r>
            <a:endParaRPr lang="en-US" dirty="0"/>
          </a:p>
        </p:txBody>
      </p:sp>
      <p:sp>
        <p:nvSpPr>
          <p:cNvPr id="5" name="Title 1">
            <a:extLst>
              <a:ext uri="{FF2B5EF4-FFF2-40B4-BE49-F238E27FC236}">
                <a16:creationId xmlns:a16="http://schemas.microsoft.com/office/drawing/2014/main" id="{B566AC26-1A35-434C-A377-AE55E1DA9105}"/>
              </a:ext>
            </a:extLst>
          </p:cNvPr>
          <p:cNvSpPr txBox="1">
            <a:spLocks/>
          </p:cNvSpPr>
          <p:nvPr/>
        </p:nvSpPr>
        <p:spPr>
          <a:xfrm>
            <a:off x="3491204" y="0"/>
            <a:ext cx="8451980" cy="7837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a:t>Summary</a:t>
            </a:r>
          </a:p>
        </p:txBody>
      </p:sp>
    </p:spTree>
    <p:extLst>
      <p:ext uri="{BB962C8B-B14F-4D97-AF65-F5344CB8AC3E}">
        <p14:creationId xmlns:p14="http://schemas.microsoft.com/office/powerpoint/2010/main" val="393570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564B-2F11-452E-9972-222E6BB607AD}"/>
              </a:ext>
            </a:extLst>
          </p:cNvPr>
          <p:cNvSpPr>
            <a:spLocks noGrp="1"/>
          </p:cNvSpPr>
          <p:nvPr>
            <p:ph type="ctrTitle"/>
          </p:nvPr>
        </p:nvSpPr>
        <p:spPr>
          <a:xfrm>
            <a:off x="1914525" y="2235200"/>
            <a:ext cx="9144000" cy="2387600"/>
          </a:xfrm>
        </p:spPr>
        <p:txBody>
          <a:bodyPr>
            <a:normAutofit/>
          </a:bodyPr>
          <a:lstStyle/>
          <a:p>
            <a:r>
              <a:rPr lang="en-US" dirty="0"/>
              <a:t>Thank you</a:t>
            </a:r>
            <a:br>
              <a:rPr lang="en-US" b="1" dirty="0"/>
            </a:br>
            <a:endParaRPr lang="en-US" dirty="0"/>
          </a:p>
        </p:txBody>
      </p:sp>
    </p:spTree>
    <p:extLst>
      <p:ext uri="{BB962C8B-B14F-4D97-AF65-F5344CB8AC3E}">
        <p14:creationId xmlns:p14="http://schemas.microsoft.com/office/powerpoint/2010/main" val="174166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B0E0FDC-A9C5-4554-AE5F-9DBAF9ED5960}"/>
              </a:ext>
            </a:extLst>
          </p:cNvPr>
          <p:cNvCxnSpPr>
            <a:cxnSpLocks/>
          </p:cNvCxnSpPr>
          <p:nvPr/>
        </p:nvCxnSpPr>
        <p:spPr>
          <a:xfrm>
            <a:off x="4234912" y="5167304"/>
            <a:ext cx="5486400" cy="0"/>
          </a:xfrm>
          <a:prstGeom prst="line">
            <a:avLst/>
          </a:prstGeom>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066DB37-FD64-45DA-95CF-2ED9DC8DD4BC}"/>
              </a:ext>
            </a:extLst>
          </p:cNvPr>
          <p:cNvCxnSpPr>
            <a:cxnSpLocks/>
          </p:cNvCxnSpPr>
          <p:nvPr/>
        </p:nvCxnSpPr>
        <p:spPr>
          <a:xfrm flipV="1">
            <a:off x="4234912" y="1490653"/>
            <a:ext cx="0" cy="3657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5254890-8AFC-4563-8809-0CAD5D7C9A8A}"/>
              </a:ext>
            </a:extLst>
          </p:cNvPr>
          <p:cNvSpPr txBox="1"/>
          <p:nvPr/>
        </p:nvSpPr>
        <p:spPr>
          <a:xfrm>
            <a:off x="4539712" y="5243504"/>
            <a:ext cx="2273443" cy="369332"/>
          </a:xfrm>
          <a:prstGeom prst="rect">
            <a:avLst/>
          </a:prstGeom>
          <a:noFill/>
        </p:spPr>
        <p:txBody>
          <a:bodyPr wrap="none" rtlCol="0">
            <a:spAutoFit/>
          </a:bodyPr>
          <a:lstStyle/>
          <a:p>
            <a:r>
              <a:rPr lang="en-US" dirty="0"/>
              <a:t>Data access frequency</a:t>
            </a:r>
          </a:p>
        </p:txBody>
      </p:sp>
      <p:sp>
        <p:nvSpPr>
          <p:cNvPr id="32" name="TextBox 31">
            <a:extLst>
              <a:ext uri="{FF2B5EF4-FFF2-40B4-BE49-F238E27FC236}">
                <a16:creationId xmlns:a16="http://schemas.microsoft.com/office/drawing/2014/main" id="{F63FC959-45D3-4260-BD9A-39179987B5B2}"/>
              </a:ext>
            </a:extLst>
          </p:cNvPr>
          <p:cNvSpPr txBox="1"/>
          <p:nvPr/>
        </p:nvSpPr>
        <p:spPr>
          <a:xfrm rot="16200000">
            <a:off x="2766315" y="3517922"/>
            <a:ext cx="2404569" cy="369332"/>
          </a:xfrm>
          <a:prstGeom prst="rect">
            <a:avLst/>
          </a:prstGeom>
          <a:noFill/>
        </p:spPr>
        <p:txBody>
          <a:bodyPr wrap="none" rtlCol="0">
            <a:spAutoFit/>
          </a:bodyPr>
          <a:lstStyle/>
          <a:p>
            <a:r>
              <a:rPr lang="en-US" dirty="0"/>
              <a:t>Data change frequency</a:t>
            </a:r>
          </a:p>
        </p:txBody>
      </p:sp>
      <p:cxnSp>
        <p:nvCxnSpPr>
          <p:cNvPr id="34" name="Straight Arrow Connector 33">
            <a:extLst>
              <a:ext uri="{FF2B5EF4-FFF2-40B4-BE49-F238E27FC236}">
                <a16:creationId xmlns:a16="http://schemas.microsoft.com/office/drawing/2014/main" id="{7C5F4AE2-E022-488D-9A58-87337CA5EEA7}"/>
              </a:ext>
            </a:extLst>
          </p:cNvPr>
          <p:cNvCxnSpPr>
            <a:cxnSpLocks/>
            <a:stCxn id="31" idx="3"/>
          </p:cNvCxnSpPr>
          <p:nvPr/>
        </p:nvCxnSpPr>
        <p:spPr>
          <a:xfrm>
            <a:off x="6813155" y="5428170"/>
            <a:ext cx="2603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9496A81-5849-4887-9BE1-E938B01F837E}"/>
              </a:ext>
            </a:extLst>
          </p:cNvPr>
          <p:cNvCxnSpPr>
            <a:cxnSpLocks/>
            <a:stCxn id="32" idx="3"/>
          </p:cNvCxnSpPr>
          <p:nvPr/>
        </p:nvCxnSpPr>
        <p:spPr>
          <a:xfrm flipV="1">
            <a:off x="3968599" y="1718008"/>
            <a:ext cx="0" cy="782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3ADAF93-7B90-4427-88DE-B7F9C06BEA85}"/>
              </a:ext>
            </a:extLst>
          </p:cNvPr>
          <p:cNvCxnSpPr>
            <a:cxnSpLocks/>
          </p:cNvCxnSpPr>
          <p:nvPr/>
        </p:nvCxnSpPr>
        <p:spPr>
          <a:xfrm>
            <a:off x="4234912" y="3338504"/>
            <a:ext cx="54864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A1B7E6E-792C-47BE-9612-7D965B891D9C}"/>
              </a:ext>
            </a:extLst>
          </p:cNvPr>
          <p:cNvCxnSpPr>
            <a:cxnSpLocks/>
          </p:cNvCxnSpPr>
          <p:nvPr/>
        </p:nvCxnSpPr>
        <p:spPr>
          <a:xfrm flipV="1">
            <a:off x="6978112" y="1528755"/>
            <a:ext cx="0" cy="3638549"/>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BE28AEF-7DD2-42CB-A030-52660BB7933B}"/>
              </a:ext>
            </a:extLst>
          </p:cNvPr>
          <p:cNvSpPr txBox="1"/>
          <p:nvPr/>
        </p:nvSpPr>
        <p:spPr>
          <a:xfrm>
            <a:off x="4316558" y="3428991"/>
            <a:ext cx="2579881" cy="1662105"/>
          </a:xfrm>
          <a:prstGeom prst="rect">
            <a:avLst/>
          </a:prstGeom>
          <a:noFill/>
        </p:spPr>
        <p:txBody>
          <a:bodyPr wrap="square" rtlCol="0" anchor="b" anchorCtr="0">
            <a:noAutofit/>
          </a:bodyPr>
          <a:lstStyle/>
          <a:p>
            <a:r>
              <a:rPr lang="en-US" sz="1400" dirty="0"/>
              <a:t>Rarely changed,</a:t>
            </a:r>
            <a:br>
              <a:rPr lang="en-US" sz="1400" dirty="0"/>
            </a:br>
            <a:r>
              <a:rPr lang="en-US" sz="1400" dirty="0"/>
              <a:t>rarely accessed</a:t>
            </a:r>
          </a:p>
        </p:txBody>
      </p:sp>
      <p:sp>
        <p:nvSpPr>
          <p:cNvPr id="50" name="TextBox 49">
            <a:extLst>
              <a:ext uri="{FF2B5EF4-FFF2-40B4-BE49-F238E27FC236}">
                <a16:creationId xmlns:a16="http://schemas.microsoft.com/office/drawing/2014/main" id="{56B70A34-59F5-40BF-872C-6A5AED1A91FD}"/>
              </a:ext>
            </a:extLst>
          </p:cNvPr>
          <p:cNvSpPr txBox="1"/>
          <p:nvPr/>
        </p:nvSpPr>
        <p:spPr>
          <a:xfrm>
            <a:off x="7086600" y="1600200"/>
            <a:ext cx="2579881" cy="1662105"/>
          </a:xfrm>
          <a:prstGeom prst="rect">
            <a:avLst/>
          </a:prstGeom>
          <a:noFill/>
        </p:spPr>
        <p:txBody>
          <a:bodyPr wrap="square" rtlCol="0" anchor="t" anchorCtr="0">
            <a:noAutofit/>
          </a:bodyPr>
          <a:lstStyle/>
          <a:p>
            <a:pPr algn="r"/>
            <a:r>
              <a:rPr lang="en-US" sz="1400" dirty="0"/>
              <a:t>Often changing,</a:t>
            </a:r>
            <a:br>
              <a:rPr lang="en-US" sz="1400" dirty="0"/>
            </a:br>
            <a:r>
              <a:rPr lang="en-US" sz="1400" dirty="0"/>
              <a:t>often accessed</a:t>
            </a:r>
          </a:p>
        </p:txBody>
      </p:sp>
      <p:sp>
        <p:nvSpPr>
          <p:cNvPr id="21" name="Arrow: Right 20">
            <a:extLst>
              <a:ext uri="{FF2B5EF4-FFF2-40B4-BE49-F238E27FC236}">
                <a16:creationId xmlns:a16="http://schemas.microsoft.com/office/drawing/2014/main" id="{579A2A1B-6E68-4F64-879B-831B3393C3D7}"/>
              </a:ext>
            </a:extLst>
          </p:cNvPr>
          <p:cNvSpPr/>
          <p:nvPr/>
        </p:nvSpPr>
        <p:spPr>
          <a:xfrm rot="1882968">
            <a:off x="4791147" y="2730852"/>
            <a:ext cx="4523133" cy="1219190"/>
          </a:xfrm>
          <a:prstGeom prst="rightArrow">
            <a:avLst/>
          </a:prstGeom>
          <a:solidFill>
            <a:schemeClr val="accent1">
              <a:lumMod val="40000"/>
              <a:lumOff val="60000"/>
              <a:alpha val="6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Increasing </a:t>
            </a:r>
            <a:r>
              <a:rPr lang="en-US" dirty="0" err="1">
                <a:solidFill>
                  <a:schemeClr val="tx1"/>
                </a:solidFill>
              </a:rPr>
              <a:t>cacheability</a:t>
            </a:r>
            <a:endParaRPr lang="en-US" dirty="0">
              <a:solidFill>
                <a:schemeClr val="tx1"/>
              </a:solidFill>
            </a:endParaRPr>
          </a:p>
        </p:txBody>
      </p:sp>
      <p:sp>
        <p:nvSpPr>
          <p:cNvPr id="51" name="TextBox 50">
            <a:extLst>
              <a:ext uri="{FF2B5EF4-FFF2-40B4-BE49-F238E27FC236}">
                <a16:creationId xmlns:a16="http://schemas.microsoft.com/office/drawing/2014/main" id="{D184CBD7-E5D9-4B5B-8F3B-20F000790307}"/>
              </a:ext>
            </a:extLst>
          </p:cNvPr>
          <p:cNvSpPr txBox="1"/>
          <p:nvPr/>
        </p:nvSpPr>
        <p:spPr>
          <a:xfrm>
            <a:off x="7059772" y="3428991"/>
            <a:ext cx="2579881" cy="1662105"/>
          </a:xfrm>
          <a:prstGeom prst="rect">
            <a:avLst/>
          </a:prstGeom>
          <a:noFill/>
        </p:spPr>
        <p:txBody>
          <a:bodyPr wrap="square" rtlCol="0" anchor="b" anchorCtr="0">
            <a:noAutofit/>
          </a:bodyPr>
          <a:lstStyle/>
          <a:p>
            <a:pPr algn="r"/>
            <a:r>
              <a:rPr lang="en-US" sz="1400" dirty="0"/>
              <a:t>Rarely changing,</a:t>
            </a:r>
            <a:br>
              <a:rPr lang="en-US" sz="1400" dirty="0"/>
            </a:br>
            <a:r>
              <a:rPr lang="en-US" sz="1400" dirty="0"/>
              <a:t>often accessed</a:t>
            </a:r>
          </a:p>
        </p:txBody>
      </p:sp>
      <p:sp>
        <p:nvSpPr>
          <p:cNvPr id="49" name="TextBox 48">
            <a:extLst>
              <a:ext uri="{FF2B5EF4-FFF2-40B4-BE49-F238E27FC236}">
                <a16:creationId xmlns:a16="http://schemas.microsoft.com/office/drawing/2014/main" id="{8314BF78-ACA9-4ECE-A07E-142AF40D537F}"/>
              </a:ext>
            </a:extLst>
          </p:cNvPr>
          <p:cNvSpPr txBox="1"/>
          <p:nvPr/>
        </p:nvSpPr>
        <p:spPr>
          <a:xfrm>
            <a:off x="4337932" y="1590500"/>
            <a:ext cx="2579881" cy="1662105"/>
          </a:xfrm>
          <a:prstGeom prst="rect">
            <a:avLst/>
          </a:prstGeom>
          <a:noFill/>
        </p:spPr>
        <p:txBody>
          <a:bodyPr wrap="square" rtlCol="0" anchor="t" anchorCtr="0">
            <a:noAutofit/>
          </a:bodyPr>
          <a:lstStyle/>
          <a:p>
            <a:r>
              <a:rPr lang="en-US" sz="1400" dirty="0">
                <a:ln w="3175">
                  <a:noFill/>
                </a:ln>
              </a:rPr>
              <a:t>Often changing,</a:t>
            </a:r>
            <a:br>
              <a:rPr lang="en-US" sz="1400" dirty="0">
                <a:ln w="3175">
                  <a:noFill/>
                </a:ln>
              </a:rPr>
            </a:br>
            <a:r>
              <a:rPr lang="en-US" sz="1400" dirty="0">
                <a:ln w="3175">
                  <a:noFill/>
                </a:ln>
              </a:rPr>
              <a:t>rarely accessed</a:t>
            </a:r>
          </a:p>
        </p:txBody>
      </p:sp>
      <p:sp>
        <p:nvSpPr>
          <p:cNvPr id="17"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3689" cy="685799"/>
          </a:xfrm>
        </p:spPr>
        <p:txBody>
          <a:bodyPr>
            <a:normAutofit fontScale="90000"/>
          </a:bodyPr>
          <a:lstStyle/>
          <a:p>
            <a:pPr algn="r"/>
            <a:r>
              <a:rPr lang="en-US" b="1" dirty="0" err="1"/>
              <a:t>Cacheability</a:t>
            </a:r>
            <a:r>
              <a:rPr lang="en-US" b="1" dirty="0"/>
              <a:t> Quadrants</a:t>
            </a:r>
          </a:p>
        </p:txBody>
      </p:sp>
    </p:spTree>
    <p:extLst>
      <p:ext uri="{BB962C8B-B14F-4D97-AF65-F5344CB8AC3E}">
        <p14:creationId xmlns:p14="http://schemas.microsoft.com/office/powerpoint/2010/main" val="175881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3B50674-680D-4164-8E67-2F3093D04ED0}"/>
              </a:ext>
            </a:extLst>
          </p:cNvPr>
          <p:cNvCxnSpPr>
            <a:cxnSpLocks/>
          </p:cNvCxnSpPr>
          <p:nvPr/>
        </p:nvCxnSpPr>
        <p:spPr>
          <a:xfrm flipH="1">
            <a:off x="6705600" y="2743200"/>
            <a:ext cx="3352800" cy="243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8ED85D-ECF2-4C82-8EBE-FCDBFB403C61}"/>
              </a:ext>
            </a:extLst>
          </p:cNvPr>
          <p:cNvCxnSpPr>
            <a:cxnSpLocks/>
          </p:cNvCxnSpPr>
          <p:nvPr/>
        </p:nvCxnSpPr>
        <p:spPr>
          <a:xfrm flipH="1">
            <a:off x="6705600" y="2743200"/>
            <a:ext cx="1295400" cy="2438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AAF5BE-DF21-4382-BB1C-54F25A617F61}"/>
              </a:ext>
            </a:extLst>
          </p:cNvPr>
          <p:cNvCxnSpPr>
            <a:cxnSpLocks/>
          </p:cNvCxnSpPr>
          <p:nvPr/>
        </p:nvCxnSpPr>
        <p:spPr>
          <a:xfrm>
            <a:off x="5943600" y="2743200"/>
            <a:ext cx="76200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BC2E96B-9793-44E0-A219-338BFD52CE17}"/>
              </a:ext>
            </a:extLst>
          </p:cNvPr>
          <p:cNvCxnSpPr/>
          <p:nvPr/>
        </p:nvCxnSpPr>
        <p:spPr>
          <a:xfrm>
            <a:off x="3886200" y="2743200"/>
            <a:ext cx="281940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B7CFABD-96D3-44E5-B0E3-CE84E85F0DED}"/>
              </a:ext>
            </a:extLst>
          </p:cNvPr>
          <p:cNvSpPr/>
          <p:nvPr/>
        </p:nvSpPr>
        <p:spPr>
          <a:xfrm>
            <a:off x="2724539" y="1875454"/>
            <a:ext cx="1819469" cy="1325564"/>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#1</a:t>
            </a:r>
          </a:p>
        </p:txBody>
      </p:sp>
      <p:sp>
        <p:nvSpPr>
          <p:cNvPr id="7" name="Cylinder 6">
            <a:extLst>
              <a:ext uri="{FF2B5EF4-FFF2-40B4-BE49-F238E27FC236}">
                <a16:creationId xmlns:a16="http://schemas.microsoft.com/office/drawing/2014/main" id="{398F22B0-A376-475E-B955-76DC18032B01}"/>
              </a:ext>
            </a:extLst>
          </p:cNvPr>
          <p:cNvSpPr/>
          <p:nvPr/>
        </p:nvSpPr>
        <p:spPr>
          <a:xfrm>
            <a:off x="6096001" y="4419600"/>
            <a:ext cx="1219200" cy="1398050"/>
          </a:xfrm>
          <a:prstGeom prst="can">
            <a:avLst/>
          </a:prstGeom>
          <a:solidFill>
            <a:schemeClr val="tx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database</a:t>
            </a:r>
          </a:p>
        </p:txBody>
      </p:sp>
      <p:sp>
        <p:nvSpPr>
          <p:cNvPr id="8" name="Rectangle 7">
            <a:extLst>
              <a:ext uri="{FF2B5EF4-FFF2-40B4-BE49-F238E27FC236}">
                <a16:creationId xmlns:a16="http://schemas.microsoft.com/office/drawing/2014/main" id="{D9C5D6CA-C93C-4B22-AA2B-9A5C9E5EA01D}"/>
              </a:ext>
            </a:extLst>
          </p:cNvPr>
          <p:cNvSpPr/>
          <p:nvPr/>
        </p:nvSpPr>
        <p:spPr>
          <a:xfrm>
            <a:off x="3447662" y="2377259"/>
            <a:ext cx="914400" cy="684105"/>
          </a:xfrm>
          <a:prstGeom prst="rect">
            <a:avLst/>
          </a:prstGeom>
          <a:solidFill>
            <a:schemeClr val="bg1"/>
          </a:solidFill>
          <a:ln>
            <a:solidFill>
              <a:schemeClr val="tx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in-process cache</a:t>
            </a:r>
            <a:endParaRPr lang="en-US" dirty="0"/>
          </a:p>
        </p:txBody>
      </p:sp>
      <p:sp>
        <p:nvSpPr>
          <p:cNvPr id="11" name="Rectangle: Rounded Corners 10">
            <a:extLst>
              <a:ext uri="{FF2B5EF4-FFF2-40B4-BE49-F238E27FC236}">
                <a16:creationId xmlns:a16="http://schemas.microsoft.com/office/drawing/2014/main" id="{0BBE868C-B426-40AD-9CEF-EB2878C0206B}"/>
              </a:ext>
            </a:extLst>
          </p:cNvPr>
          <p:cNvSpPr/>
          <p:nvPr/>
        </p:nvSpPr>
        <p:spPr>
          <a:xfrm>
            <a:off x="4771055" y="1875454"/>
            <a:ext cx="1819469" cy="1325564"/>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#2</a:t>
            </a:r>
          </a:p>
        </p:txBody>
      </p:sp>
      <p:sp>
        <p:nvSpPr>
          <p:cNvPr id="12" name="Rectangle 11">
            <a:extLst>
              <a:ext uri="{FF2B5EF4-FFF2-40B4-BE49-F238E27FC236}">
                <a16:creationId xmlns:a16="http://schemas.microsoft.com/office/drawing/2014/main" id="{702FBADE-34DA-499D-99F1-C4AF21DB459F}"/>
              </a:ext>
            </a:extLst>
          </p:cNvPr>
          <p:cNvSpPr/>
          <p:nvPr/>
        </p:nvSpPr>
        <p:spPr>
          <a:xfrm>
            <a:off x="5494178" y="2377259"/>
            <a:ext cx="914400" cy="684105"/>
          </a:xfrm>
          <a:prstGeom prst="rect">
            <a:avLst/>
          </a:prstGeom>
          <a:solidFill>
            <a:schemeClr val="bg1"/>
          </a:solidFill>
          <a:ln>
            <a:solidFill>
              <a:schemeClr val="tx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in-process cache</a:t>
            </a:r>
            <a:endParaRPr lang="en-US" dirty="0"/>
          </a:p>
        </p:txBody>
      </p:sp>
      <p:sp>
        <p:nvSpPr>
          <p:cNvPr id="13" name="Rectangle: Rounded Corners 12">
            <a:extLst>
              <a:ext uri="{FF2B5EF4-FFF2-40B4-BE49-F238E27FC236}">
                <a16:creationId xmlns:a16="http://schemas.microsoft.com/office/drawing/2014/main" id="{688E77B2-15F4-43D2-8910-8CE54B07A0D3}"/>
              </a:ext>
            </a:extLst>
          </p:cNvPr>
          <p:cNvSpPr/>
          <p:nvPr/>
        </p:nvSpPr>
        <p:spPr>
          <a:xfrm>
            <a:off x="6817571" y="1875454"/>
            <a:ext cx="1819469" cy="1325564"/>
          </a:xfrm>
          <a:prstGeom prst="roundRect">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#3</a:t>
            </a:r>
          </a:p>
        </p:txBody>
      </p:sp>
      <p:sp>
        <p:nvSpPr>
          <p:cNvPr id="14" name="Rectangle 13">
            <a:extLst>
              <a:ext uri="{FF2B5EF4-FFF2-40B4-BE49-F238E27FC236}">
                <a16:creationId xmlns:a16="http://schemas.microsoft.com/office/drawing/2014/main" id="{ACDADD28-2E7D-4A55-AF29-1FA4105B2980}"/>
              </a:ext>
            </a:extLst>
          </p:cNvPr>
          <p:cNvSpPr/>
          <p:nvPr/>
        </p:nvSpPr>
        <p:spPr>
          <a:xfrm>
            <a:off x="7540694" y="2377259"/>
            <a:ext cx="914400" cy="684105"/>
          </a:xfrm>
          <a:prstGeom prst="rect">
            <a:avLst/>
          </a:prstGeom>
          <a:solidFill>
            <a:schemeClr val="bg1"/>
          </a:solidFill>
          <a:ln>
            <a:solidFill>
              <a:schemeClr val="tx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in-process cache</a:t>
            </a:r>
            <a:endParaRPr lang="en-US" dirty="0"/>
          </a:p>
        </p:txBody>
      </p:sp>
      <p:sp>
        <p:nvSpPr>
          <p:cNvPr id="15" name="Rectangle: Rounded Corners 14">
            <a:extLst>
              <a:ext uri="{FF2B5EF4-FFF2-40B4-BE49-F238E27FC236}">
                <a16:creationId xmlns:a16="http://schemas.microsoft.com/office/drawing/2014/main" id="{3EDC4D3E-43E4-4D90-A240-D6A3757D02E7}"/>
              </a:ext>
            </a:extLst>
          </p:cNvPr>
          <p:cNvSpPr/>
          <p:nvPr/>
        </p:nvSpPr>
        <p:spPr>
          <a:xfrm>
            <a:off x="8864087" y="1875454"/>
            <a:ext cx="1819469" cy="1325564"/>
          </a:xfrm>
          <a:prstGeom prst="roundRect">
            <a:avLst/>
          </a:prstGeom>
          <a:solidFill>
            <a:schemeClr val="accent4">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#4</a:t>
            </a:r>
          </a:p>
        </p:txBody>
      </p:sp>
      <p:sp>
        <p:nvSpPr>
          <p:cNvPr id="16" name="Rectangle 15">
            <a:extLst>
              <a:ext uri="{FF2B5EF4-FFF2-40B4-BE49-F238E27FC236}">
                <a16:creationId xmlns:a16="http://schemas.microsoft.com/office/drawing/2014/main" id="{95157388-07C0-4D94-916D-154B0B256E6F}"/>
              </a:ext>
            </a:extLst>
          </p:cNvPr>
          <p:cNvSpPr/>
          <p:nvPr/>
        </p:nvSpPr>
        <p:spPr>
          <a:xfrm>
            <a:off x="9587210" y="2377259"/>
            <a:ext cx="914400" cy="684105"/>
          </a:xfrm>
          <a:prstGeom prst="rect">
            <a:avLst/>
          </a:prstGeom>
          <a:solidFill>
            <a:schemeClr val="bg1"/>
          </a:solidFill>
          <a:ln>
            <a:solidFill>
              <a:schemeClr val="tx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in-process cache</a:t>
            </a:r>
            <a:endParaRPr lang="en-US" dirty="0"/>
          </a:p>
        </p:txBody>
      </p:sp>
      <p:sp>
        <p:nvSpPr>
          <p:cNvPr id="19"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3689" cy="685799"/>
          </a:xfrm>
        </p:spPr>
        <p:txBody>
          <a:bodyPr>
            <a:normAutofit fontScale="90000"/>
          </a:bodyPr>
          <a:lstStyle/>
          <a:p>
            <a:pPr algn="r"/>
            <a:r>
              <a:rPr lang="en-US" b="1" dirty="0"/>
              <a:t>Web Farm with In-Process Caches</a:t>
            </a:r>
          </a:p>
        </p:txBody>
      </p:sp>
    </p:spTree>
    <p:extLst>
      <p:ext uri="{BB962C8B-B14F-4D97-AF65-F5344CB8AC3E}">
        <p14:creationId xmlns:p14="http://schemas.microsoft.com/office/powerpoint/2010/main" val="248780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3689" cy="685799"/>
          </a:xfrm>
        </p:spPr>
        <p:txBody>
          <a:bodyPr>
            <a:normAutofit fontScale="90000"/>
          </a:bodyPr>
          <a:lstStyle/>
          <a:p>
            <a:pPr algn="r"/>
            <a:r>
              <a:rPr lang="en-US" b="1" dirty="0"/>
              <a:t>Cache Data Lag</a:t>
            </a:r>
          </a:p>
        </p:txBody>
      </p:sp>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819400" y="1057274"/>
            <a:ext cx="9217089" cy="4838701"/>
          </a:xfrm>
        </p:spPr>
        <p:txBody>
          <a:bodyPr>
            <a:normAutofit lnSpcReduction="10000"/>
          </a:bodyPr>
          <a:lstStyle/>
          <a:p>
            <a:pPr marL="0" indent="0">
              <a:buNone/>
            </a:pPr>
            <a:r>
              <a:rPr lang="en-US" dirty="0"/>
              <a:t>Data stored in the in-process caches lags behind the source of truth.</a:t>
            </a:r>
          </a:p>
          <a:p>
            <a:r>
              <a:rPr lang="en-US" dirty="0"/>
              <a:t>Bad user experience</a:t>
            </a:r>
          </a:p>
          <a:p>
            <a:r>
              <a:rPr lang="en-US" dirty="0"/>
              <a:t>Usual solution is to shorter cache expiration times, but it’s just a trade-off</a:t>
            </a:r>
          </a:p>
          <a:p>
            <a:pPr lvl="1"/>
            <a:r>
              <a:rPr lang="en-US" dirty="0"/>
              <a:t>Doesn’t eliminate the problem, only reduces the length of the lag</a:t>
            </a:r>
          </a:p>
          <a:p>
            <a:pPr lvl="1"/>
            <a:r>
              <a:rPr lang="en-US" dirty="0"/>
              <a:t>Shorter cache times mean more database hits</a:t>
            </a:r>
          </a:p>
          <a:p>
            <a:r>
              <a:rPr lang="en-US" dirty="0"/>
              <a:t>What would be great is push notification from the source of truth</a:t>
            </a:r>
          </a:p>
          <a:p>
            <a:pPr lvl="1"/>
            <a:r>
              <a:rPr lang="en-US" dirty="0"/>
              <a:t>But it’s not straightforward to implement push notifications from a SQL backend</a:t>
            </a:r>
          </a:p>
          <a:p>
            <a:pPr lvl="1"/>
            <a:r>
              <a:rPr lang="en-US" dirty="0"/>
              <a:t>Easy to flood the network with sync traffic</a:t>
            </a:r>
          </a:p>
        </p:txBody>
      </p:sp>
    </p:spTree>
    <p:extLst>
      <p:ext uri="{BB962C8B-B14F-4D97-AF65-F5344CB8AC3E}">
        <p14:creationId xmlns:p14="http://schemas.microsoft.com/office/powerpoint/2010/main" val="356750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3689" cy="685799"/>
          </a:xfrm>
        </p:spPr>
        <p:txBody>
          <a:bodyPr>
            <a:normAutofit fontScale="90000"/>
          </a:bodyPr>
          <a:lstStyle/>
          <a:p>
            <a:pPr algn="r"/>
            <a:r>
              <a:rPr lang="en-US" b="1" dirty="0"/>
              <a:t>Cross-Server Cache Data Inconsistency</a:t>
            </a:r>
          </a:p>
        </p:txBody>
      </p:sp>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819400" y="1447800"/>
            <a:ext cx="9217089" cy="4413504"/>
          </a:xfrm>
        </p:spPr>
        <p:txBody>
          <a:bodyPr>
            <a:normAutofit lnSpcReduction="10000"/>
          </a:bodyPr>
          <a:lstStyle/>
          <a:p>
            <a:pPr marL="0" indent="0">
              <a:buNone/>
            </a:pPr>
            <a:r>
              <a:rPr lang="en-US" dirty="0"/>
              <a:t>Over time the absolute expiration time of any specific key falls out of sync, meaning the data changes depending on which box serves the request.</a:t>
            </a:r>
          </a:p>
          <a:p>
            <a:r>
              <a:rPr lang="en-US" dirty="0"/>
              <a:t>Even worse user experience</a:t>
            </a:r>
          </a:p>
          <a:p>
            <a:r>
              <a:rPr lang="en-US" dirty="0"/>
              <a:t>Another non-trivial issue to solve to solve</a:t>
            </a:r>
          </a:p>
          <a:p>
            <a:r>
              <a:rPr lang="en-US" dirty="0"/>
              <a:t>Need to implement two-way communication between all nodes</a:t>
            </a:r>
          </a:p>
          <a:p>
            <a:r>
              <a:rPr lang="en-US" dirty="0"/>
              <a:t>Network latency makes it difficult to resolve who wins when multiple nodes update the same key at the same time</a:t>
            </a:r>
          </a:p>
          <a:p>
            <a:r>
              <a:rPr lang="en-US" dirty="0"/>
              <a:t>Easy to flood network with sync messages</a:t>
            </a:r>
          </a:p>
          <a:p>
            <a:pPr marL="0" indent="0">
              <a:buNone/>
            </a:pPr>
            <a:endParaRPr lang="en-US" dirty="0"/>
          </a:p>
        </p:txBody>
      </p:sp>
    </p:spTree>
    <p:extLst>
      <p:ext uri="{BB962C8B-B14F-4D97-AF65-F5344CB8AC3E}">
        <p14:creationId xmlns:p14="http://schemas.microsoft.com/office/powerpoint/2010/main" val="412301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2800" y="1"/>
            <a:ext cx="8683689" cy="685799"/>
          </a:xfrm>
        </p:spPr>
        <p:txBody>
          <a:bodyPr>
            <a:normAutofit fontScale="90000"/>
          </a:bodyPr>
          <a:lstStyle/>
          <a:p>
            <a:pPr algn="r"/>
            <a:r>
              <a:rPr lang="en-US" b="1" dirty="0"/>
              <a:t>Cache Stampede</a:t>
            </a:r>
          </a:p>
        </p:txBody>
      </p:sp>
      <p:sp>
        <p:nvSpPr>
          <p:cNvPr id="3" name="Content Placeholder 2">
            <a:extLst>
              <a:ext uri="{FF2B5EF4-FFF2-40B4-BE49-F238E27FC236}">
                <a16:creationId xmlns:a16="http://schemas.microsoft.com/office/drawing/2014/main" id="{F45CF659-4E9B-485F-A135-63AF1528B8BA}"/>
              </a:ext>
            </a:extLst>
          </p:cNvPr>
          <p:cNvSpPr>
            <a:spLocks noGrp="1"/>
          </p:cNvSpPr>
          <p:nvPr>
            <p:ph idx="1"/>
          </p:nvPr>
        </p:nvSpPr>
        <p:spPr>
          <a:xfrm>
            <a:off x="2819400" y="1447800"/>
            <a:ext cx="9217089" cy="4667249"/>
          </a:xfrm>
        </p:spPr>
        <p:txBody>
          <a:bodyPr>
            <a:normAutofit/>
          </a:bodyPr>
          <a:lstStyle/>
          <a:p>
            <a:pPr marL="0" indent="0">
              <a:buNone/>
            </a:pPr>
            <a:r>
              <a:rPr lang="en-US" dirty="0"/>
              <a:t>If every server has its own copy of cached data, then every server needs to refresh it, too</a:t>
            </a:r>
          </a:p>
          <a:p>
            <a:r>
              <a:rPr lang="en-US" dirty="0"/>
              <a:t>Bad at process start-up, or if multiple in-process caches have close expiration times</a:t>
            </a:r>
          </a:p>
          <a:p>
            <a:r>
              <a:rPr lang="en-US" dirty="0"/>
              <a:t>Really bad during pooled deploys when an entire pool comes back up</a:t>
            </a:r>
          </a:p>
          <a:p>
            <a:r>
              <a:rPr lang="en-US" dirty="0"/>
              <a:t>Problem continues to grow as the number of servers increases</a:t>
            </a:r>
          </a:p>
          <a:p>
            <a:r>
              <a:rPr lang="en-US" dirty="0"/>
              <a:t>Easy to overload back end with request</a:t>
            </a:r>
          </a:p>
        </p:txBody>
      </p:sp>
    </p:spTree>
    <p:extLst>
      <p:ext uri="{BB962C8B-B14F-4D97-AF65-F5344CB8AC3E}">
        <p14:creationId xmlns:p14="http://schemas.microsoft.com/office/powerpoint/2010/main" val="99435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C26-1A35-434C-A377-AE55E1DA9105}"/>
              </a:ext>
            </a:extLst>
          </p:cNvPr>
          <p:cNvSpPr>
            <a:spLocks noGrp="1"/>
          </p:cNvSpPr>
          <p:nvPr>
            <p:ph type="title"/>
          </p:nvPr>
        </p:nvSpPr>
        <p:spPr>
          <a:xfrm>
            <a:off x="3359021" y="1"/>
            <a:ext cx="8680579" cy="685800"/>
          </a:xfrm>
        </p:spPr>
        <p:txBody>
          <a:bodyPr>
            <a:normAutofit fontScale="90000"/>
          </a:bodyPr>
          <a:lstStyle/>
          <a:p>
            <a:pPr algn="r"/>
            <a:r>
              <a:rPr lang="en-US" b="1" dirty="0"/>
              <a:t>An Easy Solution: Shared </a:t>
            </a:r>
            <a:r>
              <a:rPr lang="en-US" b="1" dirty="0" err="1"/>
              <a:t>Redis</a:t>
            </a:r>
            <a:r>
              <a:rPr lang="en-US" b="1" dirty="0"/>
              <a:t> Cache</a:t>
            </a:r>
          </a:p>
        </p:txBody>
      </p:sp>
      <p:sp>
        <p:nvSpPr>
          <p:cNvPr id="6" name="Rectangle: Rounded Corners 5">
            <a:extLst>
              <a:ext uri="{FF2B5EF4-FFF2-40B4-BE49-F238E27FC236}">
                <a16:creationId xmlns:a16="http://schemas.microsoft.com/office/drawing/2014/main" id="{7B7CFABD-96D3-44E5-B0E3-CE84E85F0DED}"/>
              </a:ext>
            </a:extLst>
          </p:cNvPr>
          <p:cNvSpPr/>
          <p:nvPr/>
        </p:nvSpPr>
        <p:spPr>
          <a:xfrm>
            <a:off x="3222168" y="1295400"/>
            <a:ext cx="1819469" cy="1325564"/>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#1</a:t>
            </a:r>
          </a:p>
        </p:txBody>
      </p:sp>
      <p:sp>
        <p:nvSpPr>
          <p:cNvPr id="11" name="Rectangle: Rounded Corners 10">
            <a:extLst>
              <a:ext uri="{FF2B5EF4-FFF2-40B4-BE49-F238E27FC236}">
                <a16:creationId xmlns:a16="http://schemas.microsoft.com/office/drawing/2014/main" id="{0BBE868C-B426-40AD-9CEF-EB2878C0206B}"/>
              </a:ext>
            </a:extLst>
          </p:cNvPr>
          <p:cNvSpPr/>
          <p:nvPr/>
        </p:nvSpPr>
        <p:spPr>
          <a:xfrm>
            <a:off x="5268684" y="1295400"/>
            <a:ext cx="1819469" cy="1325564"/>
          </a:xfrm>
          <a:prstGeom prst="round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#2</a:t>
            </a:r>
          </a:p>
        </p:txBody>
      </p:sp>
      <p:sp>
        <p:nvSpPr>
          <p:cNvPr id="13" name="Rectangle: Rounded Corners 12">
            <a:extLst>
              <a:ext uri="{FF2B5EF4-FFF2-40B4-BE49-F238E27FC236}">
                <a16:creationId xmlns:a16="http://schemas.microsoft.com/office/drawing/2014/main" id="{688E77B2-15F4-43D2-8910-8CE54B07A0D3}"/>
              </a:ext>
            </a:extLst>
          </p:cNvPr>
          <p:cNvSpPr/>
          <p:nvPr/>
        </p:nvSpPr>
        <p:spPr>
          <a:xfrm>
            <a:off x="7315200" y="1295400"/>
            <a:ext cx="1819469" cy="1325564"/>
          </a:xfrm>
          <a:prstGeom prst="roundRect">
            <a:avLst/>
          </a:prstGeom>
          <a:solidFill>
            <a:schemeClr val="accent6">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#3</a:t>
            </a:r>
          </a:p>
        </p:txBody>
      </p:sp>
      <p:sp>
        <p:nvSpPr>
          <p:cNvPr id="15" name="Rectangle: Rounded Corners 14">
            <a:extLst>
              <a:ext uri="{FF2B5EF4-FFF2-40B4-BE49-F238E27FC236}">
                <a16:creationId xmlns:a16="http://schemas.microsoft.com/office/drawing/2014/main" id="{3EDC4D3E-43E4-4D90-A240-D6A3757D02E7}"/>
              </a:ext>
            </a:extLst>
          </p:cNvPr>
          <p:cNvSpPr/>
          <p:nvPr/>
        </p:nvSpPr>
        <p:spPr>
          <a:xfrm>
            <a:off x="9361716" y="1295400"/>
            <a:ext cx="1819469" cy="1325564"/>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t>Web Server #4</a:t>
            </a:r>
          </a:p>
        </p:txBody>
      </p:sp>
      <p:cxnSp>
        <p:nvCxnSpPr>
          <p:cNvPr id="26" name="Straight Connector 25">
            <a:extLst>
              <a:ext uri="{FF2B5EF4-FFF2-40B4-BE49-F238E27FC236}">
                <a16:creationId xmlns:a16="http://schemas.microsoft.com/office/drawing/2014/main" id="{8B215005-47E8-4841-A9FD-7040ACBDFE4C}"/>
              </a:ext>
            </a:extLst>
          </p:cNvPr>
          <p:cNvCxnSpPr>
            <a:cxnSpLocks/>
            <a:stCxn id="6" idx="2"/>
          </p:cNvCxnSpPr>
          <p:nvPr/>
        </p:nvCxnSpPr>
        <p:spPr>
          <a:xfrm>
            <a:off x="4131903" y="2620964"/>
            <a:ext cx="1974034" cy="1698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42A4D7F-3EA6-4575-915F-8C078818747C}"/>
              </a:ext>
            </a:extLst>
          </p:cNvPr>
          <p:cNvCxnSpPr>
            <a:cxnSpLocks/>
            <a:stCxn id="11" idx="2"/>
          </p:cNvCxnSpPr>
          <p:nvPr/>
        </p:nvCxnSpPr>
        <p:spPr>
          <a:xfrm flipH="1">
            <a:off x="6140024" y="2620964"/>
            <a:ext cx="38395" cy="1698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1100BD-63FB-4804-A996-9B5EDF315F21}"/>
              </a:ext>
            </a:extLst>
          </p:cNvPr>
          <p:cNvCxnSpPr>
            <a:cxnSpLocks/>
            <a:stCxn id="13" idx="2"/>
          </p:cNvCxnSpPr>
          <p:nvPr/>
        </p:nvCxnSpPr>
        <p:spPr>
          <a:xfrm flipH="1">
            <a:off x="6140024" y="2620964"/>
            <a:ext cx="2084911" cy="1698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510438-17D8-4AD5-ABBD-26A0D12A16FB}"/>
              </a:ext>
            </a:extLst>
          </p:cNvPr>
          <p:cNvCxnSpPr>
            <a:cxnSpLocks/>
            <a:stCxn id="15" idx="2"/>
          </p:cNvCxnSpPr>
          <p:nvPr/>
        </p:nvCxnSpPr>
        <p:spPr>
          <a:xfrm flipH="1">
            <a:off x="6178419" y="2620964"/>
            <a:ext cx="4093032" cy="1616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BE63266-8B63-4587-89F2-C7979187D092}"/>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5282256" y="3521968"/>
            <a:ext cx="1792323" cy="1595276"/>
          </a:xfrm>
        </p:spPr>
      </p:pic>
      <p:sp>
        <p:nvSpPr>
          <p:cNvPr id="14" name="Cylinder 13">
            <a:extLst>
              <a:ext uri="{FF2B5EF4-FFF2-40B4-BE49-F238E27FC236}">
                <a16:creationId xmlns:a16="http://schemas.microsoft.com/office/drawing/2014/main" id="{5F61D7C8-D6A3-45F2-B6F0-DAE1DF904B57}"/>
              </a:ext>
            </a:extLst>
          </p:cNvPr>
          <p:cNvSpPr/>
          <p:nvPr/>
        </p:nvSpPr>
        <p:spPr>
          <a:xfrm>
            <a:off x="8498259" y="3538012"/>
            <a:ext cx="1219200" cy="1398050"/>
          </a:xfrm>
          <a:prstGeom prst="can">
            <a:avLst/>
          </a:prstGeom>
          <a:solidFill>
            <a:schemeClr val="tx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database</a:t>
            </a:r>
          </a:p>
        </p:txBody>
      </p:sp>
    </p:spTree>
    <p:extLst>
      <p:ext uri="{BB962C8B-B14F-4D97-AF65-F5344CB8AC3E}">
        <p14:creationId xmlns:p14="http://schemas.microsoft.com/office/powerpoint/2010/main" val="340967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8646</TotalTime>
  <Words>2209</Words>
  <Application>Microsoft Office PowerPoint</Application>
  <PresentationFormat>Widescreen</PresentationFormat>
  <Paragraphs>271</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Open Sans</vt:lpstr>
      <vt:lpstr>Office Theme</vt:lpstr>
      <vt:lpstr>Techniques for Synchronizing In-Memory Caches with Redis</vt:lpstr>
      <vt:lpstr>Introduction and a Bit of Background</vt:lpstr>
      <vt:lpstr>Simple Web Farm</vt:lpstr>
      <vt:lpstr>Cacheability Quadrants</vt:lpstr>
      <vt:lpstr>Web Farm with In-Process Caches</vt:lpstr>
      <vt:lpstr>Cache Data Lag</vt:lpstr>
      <vt:lpstr>Cross-Server Cache Data Inconsistency</vt:lpstr>
      <vt:lpstr>Cache Stampede</vt:lpstr>
      <vt:lpstr>An Easy Solution: Shared Redis Cache</vt:lpstr>
      <vt:lpstr>Shared Redis Cache</vt:lpstr>
      <vt:lpstr>Kevin Says, “What if…”</vt:lpstr>
      <vt:lpstr>Oh, and By the Way…</vt:lpstr>
      <vt:lpstr>Slowly the Pieces Fall Into Place…</vt:lpstr>
      <vt:lpstr>Solving the Data Consistency Problem</vt:lpstr>
      <vt:lpstr>Solving the Data Consistency Problem</vt:lpstr>
      <vt:lpstr>Redis Cluster Provides Some Clues…</vt:lpstr>
      <vt:lpstr>Solving the Data Consistency Problem</vt:lpstr>
      <vt:lpstr>Implementation Challenges</vt:lpstr>
      <vt:lpstr>Implementation Challenges</vt:lpstr>
      <vt:lpstr>Paylocity’s Solution</vt:lpstr>
      <vt:lpstr>Reading a value from the cache</vt:lpstr>
      <vt:lpstr>Adding a value to the cache</vt:lpstr>
      <vt:lpstr>Still Some Timing Challenges Remain</vt:lpstr>
      <vt:lpstr>Timing Challenges</vt:lpstr>
      <vt:lpstr>Order of Operation</vt:lpstr>
      <vt:lpstr>Order of Operation</vt:lpstr>
      <vt:lpstr>Still One Last Corner Case…</vt:lpstr>
      <vt:lpstr>…With an Ultimately Simple Solution</vt:lpstr>
      <vt:lpstr>And a Few Final Optimizations</vt:lpstr>
      <vt:lpstr>Outstanding Issues</vt:lpstr>
      <vt:lpstr>Future Plans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Malec</dc:creator>
  <cp:lastModifiedBy>Ben Malec</cp:lastModifiedBy>
  <cp:revision>151</cp:revision>
  <dcterms:created xsi:type="dcterms:W3CDTF">2018-04-04T23:34:54Z</dcterms:created>
  <dcterms:modified xsi:type="dcterms:W3CDTF">2018-04-24T04:41:52Z</dcterms:modified>
</cp:coreProperties>
</file>