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3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29"/>
    <p:restoredTop sz="94681"/>
  </p:normalViewPr>
  <p:slideViewPr>
    <p:cSldViewPr snapToGrid="0" snapToObjects="1">
      <p:cViewPr varScale="1">
        <p:scale>
          <a:sx n="70" d="100"/>
          <a:sy n="70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6E4B-2A7C-8647-A65B-71C8CDC03F1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AB549-C7F0-D042-A685-656997E2C0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6E4B-2A7C-8647-A65B-71C8CDC03F1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AB549-C7F0-D042-A685-656997E2C0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6E4B-2A7C-8647-A65B-71C8CDC03F1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AB549-C7F0-D042-A685-656997E2C0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6E4B-2A7C-8647-A65B-71C8CDC03F1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AB549-C7F0-D042-A685-656997E2C0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6E4B-2A7C-8647-A65B-71C8CDC03F1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AB549-C7F0-D042-A685-656997E2C0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6E4B-2A7C-8647-A65B-71C8CDC03F1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AB549-C7F0-D042-A685-656997E2C0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6E4B-2A7C-8647-A65B-71C8CDC03F1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AB549-C7F0-D042-A685-656997E2C0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6E4B-2A7C-8647-A65B-71C8CDC03F1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AB549-C7F0-D042-A685-656997E2C0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6E4B-2A7C-8647-A65B-71C8CDC03F1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AB549-C7F0-D042-A685-656997E2C0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6E4B-2A7C-8647-A65B-71C8CDC03F1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07AB549-C7F0-D042-A685-656997E2C0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6E4B-2A7C-8647-A65B-71C8CDC03F1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AB549-C7F0-D042-A685-656997E2C0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6E4B-2A7C-8647-A65B-71C8CDC03F1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AB549-C7F0-D042-A685-656997E2C0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6E4B-2A7C-8647-A65B-71C8CDC03F1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AB549-C7F0-D042-A685-656997E2C0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6E4B-2A7C-8647-A65B-71C8CDC03F1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AB549-C7F0-D042-A685-656997E2C0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6E4B-2A7C-8647-A65B-71C8CDC03F1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AB549-C7F0-D042-A685-656997E2C0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6E4B-2A7C-8647-A65B-71C8CDC03F1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AB549-C7F0-D042-A685-656997E2C0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6E4B-2A7C-8647-A65B-71C8CDC03F1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AB549-C7F0-D042-A685-656997E2C0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8C26E4B-2A7C-8647-A65B-71C8CDC03F1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7AB549-C7F0-D042-A685-656997E2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96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  <p:sldLayoutId id="2147484058" r:id="rId5"/>
    <p:sldLayoutId id="2147484059" r:id="rId6"/>
    <p:sldLayoutId id="2147484060" r:id="rId7"/>
    <p:sldLayoutId id="2147484061" r:id="rId8"/>
    <p:sldLayoutId id="2147484062" r:id="rId9"/>
    <p:sldLayoutId id="2147484063" r:id="rId10"/>
    <p:sldLayoutId id="2147484064" r:id="rId11"/>
    <p:sldLayoutId id="2147484065" r:id="rId12"/>
    <p:sldLayoutId id="2147484066" r:id="rId13"/>
    <p:sldLayoutId id="2147484067" r:id="rId14"/>
    <p:sldLayoutId id="2147484068" r:id="rId15"/>
    <p:sldLayoutId id="2147484069" r:id="rId16"/>
    <p:sldLayoutId id="214748407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58348C3-6249-4952-AA86-C63DB35EA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E6174AD-DBB0-43E6-98C2-738DB3A15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50A59800-3661-4778-9D8A-F816C85C4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7A810977-C816-4698-B7E7-0E6BDED79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181E4B1B-2437-4A14-8927-817FC7AED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3F98AD26-9FF7-44EA-B876-9C857F8ED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32EBB12A-A9CE-446F-9462-15DAC0D0F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85925599-F99B-48E5-A384-76136C081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8299" y="1380068"/>
            <a:ext cx="6054723" cy="26161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EMERGENCY</a:t>
            </a:r>
            <a:br>
              <a:rPr lang="en-US" b="1" dirty="0"/>
            </a:br>
            <a:r>
              <a:rPr lang="en-US" b="1" dirty="0"/>
              <a:t>CALLING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36254" y="3996267"/>
            <a:ext cx="5166768" cy="1388534"/>
          </a:xfrm>
        </p:spPr>
        <p:txBody>
          <a:bodyPr>
            <a:normAutofit/>
          </a:bodyPr>
          <a:lstStyle/>
          <a:p>
            <a:r>
              <a:rPr lang="en-US"/>
              <a:t>Ricardo </a:t>
            </a:r>
            <a:r>
              <a:rPr lang="en-US" dirty="0" err="1"/>
              <a:t>Fagoaga</a:t>
            </a:r>
            <a:endParaRPr lang="en-US" dirty="0"/>
          </a:p>
          <a:p>
            <a:r>
              <a:rPr lang="en-US" dirty="0"/>
              <a:t>Bhupen Malik</a:t>
            </a:r>
          </a:p>
          <a:p>
            <a:r>
              <a:rPr lang="en-US" dirty="0"/>
              <a:t>Randy Yin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B36926C4-FA90-42CD-ABE5-43C31A198C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944" r="14890" b="9091"/>
          <a:stretch/>
        </p:blipFill>
        <p:spPr>
          <a:xfrm>
            <a:off x="20" y="10"/>
            <a:ext cx="5647256" cy="6857990"/>
          </a:xfrm>
          <a:custGeom>
            <a:avLst/>
            <a:gdLst>
              <a:gd name="connsiteX0" fmla="*/ 0 w 5435600"/>
              <a:gd name="connsiteY0" fmla="*/ 0 h 6858000"/>
              <a:gd name="connsiteX1" fmla="*/ 5435600 w 5435600"/>
              <a:gd name="connsiteY1" fmla="*/ 0 h 6858000"/>
              <a:gd name="connsiteX2" fmla="*/ 5435600 w 5435600"/>
              <a:gd name="connsiteY2" fmla="*/ 6858000 h 6858000"/>
              <a:gd name="connsiteX3" fmla="*/ 0 w 5435600"/>
              <a:gd name="connsiteY3" fmla="*/ 6858000 h 6858000"/>
              <a:gd name="connsiteX4" fmla="*/ 0 w 5435600"/>
              <a:gd name="connsiteY4" fmla="*/ 0 h 6858000"/>
              <a:gd name="connsiteX0" fmla="*/ 0 w 5435600"/>
              <a:gd name="connsiteY0" fmla="*/ 0 h 6858000"/>
              <a:gd name="connsiteX1" fmla="*/ 3513666 w 5435600"/>
              <a:gd name="connsiteY1" fmla="*/ 0 h 6858000"/>
              <a:gd name="connsiteX2" fmla="*/ 5435600 w 5435600"/>
              <a:gd name="connsiteY2" fmla="*/ 6858000 h 6858000"/>
              <a:gd name="connsiteX3" fmla="*/ 0 w 5435600"/>
              <a:gd name="connsiteY3" fmla="*/ 6858000 h 6858000"/>
              <a:gd name="connsiteX4" fmla="*/ 0 w 5435600"/>
              <a:gd name="connsiteY4" fmla="*/ 0 h 6858000"/>
              <a:gd name="connsiteX0" fmla="*/ 0 w 5435600"/>
              <a:gd name="connsiteY0" fmla="*/ 0 h 6858000"/>
              <a:gd name="connsiteX1" fmla="*/ 3513666 w 5435600"/>
              <a:gd name="connsiteY1" fmla="*/ 0 h 6858000"/>
              <a:gd name="connsiteX2" fmla="*/ 4199467 w 5435600"/>
              <a:gd name="connsiteY2" fmla="*/ 2455333 h 6858000"/>
              <a:gd name="connsiteX3" fmla="*/ 5435600 w 5435600"/>
              <a:gd name="connsiteY3" fmla="*/ 6858000 h 6858000"/>
              <a:gd name="connsiteX4" fmla="*/ 0 w 5435600"/>
              <a:gd name="connsiteY4" fmla="*/ 6858000 h 6858000"/>
              <a:gd name="connsiteX5" fmla="*/ 0 w 5435600"/>
              <a:gd name="connsiteY5" fmla="*/ 0 h 6858000"/>
              <a:gd name="connsiteX0" fmla="*/ 0 w 5435600"/>
              <a:gd name="connsiteY0" fmla="*/ 0 h 6858000"/>
              <a:gd name="connsiteX1" fmla="*/ 3513666 w 5435600"/>
              <a:gd name="connsiteY1" fmla="*/ 0 h 6858000"/>
              <a:gd name="connsiteX2" fmla="*/ 2861733 w 5435600"/>
              <a:gd name="connsiteY2" fmla="*/ 2548466 h 6858000"/>
              <a:gd name="connsiteX3" fmla="*/ 5435600 w 5435600"/>
              <a:gd name="connsiteY3" fmla="*/ 6858000 h 6858000"/>
              <a:gd name="connsiteX4" fmla="*/ 0 w 5435600"/>
              <a:gd name="connsiteY4" fmla="*/ 6858000 h 6858000"/>
              <a:gd name="connsiteX5" fmla="*/ 0 w 5435600"/>
              <a:gd name="connsiteY5" fmla="*/ 0 h 6858000"/>
              <a:gd name="connsiteX0" fmla="*/ 0 w 5448300"/>
              <a:gd name="connsiteY0" fmla="*/ 0 h 6858000"/>
              <a:gd name="connsiteX1" fmla="*/ 3513666 w 5448300"/>
              <a:gd name="connsiteY1" fmla="*/ 0 h 6858000"/>
              <a:gd name="connsiteX2" fmla="*/ 2861733 w 5448300"/>
              <a:gd name="connsiteY2" fmla="*/ 2548466 h 6858000"/>
              <a:gd name="connsiteX3" fmla="*/ 5448300 w 5448300"/>
              <a:gd name="connsiteY3" fmla="*/ 6853767 h 6858000"/>
              <a:gd name="connsiteX4" fmla="*/ 0 w 5448300"/>
              <a:gd name="connsiteY4" fmla="*/ 6858000 h 6858000"/>
              <a:gd name="connsiteX5" fmla="*/ 0 w 54483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48300" h="6858000">
                <a:moveTo>
                  <a:pt x="0" y="0"/>
                </a:moveTo>
                <a:lnTo>
                  <a:pt x="3513666" y="0"/>
                </a:lnTo>
                <a:lnTo>
                  <a:pt x="2861733" y="2548466"/>
                </a:lnTo>
                <a:lnTo>
                  <a:pt x="5448300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73258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17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8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>
            <a:normAutofit/>
          </a:bodyPr>
          <a:lstStyle/>
          <a:p>
            <a:r>
              <a:rPr lang="en-US" b="1"/>
              <a:t>PURPOSE </a:t>
            </a:r>
            <a:endParaRPr lang="en-US" b="1" dirty="0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367DA5D9-CE1A-4CBC-A1B6-A0E7399F46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352" r="20194" b="2"/>
          <a:stretch/>
        </p:blipFill>
        <p:spPr>
          <a:xfrm>
            <a:off x="20" y="10"/>
            <a:ext cx="3459143" cy="6857990"/>
          </a:xfrm>
          <a:custGeom>
            <a:avLst/>
            <a:gdLst>
              <a:gd name="connsiteX0" fmla="*/ 0 w 5435600"/>
              <a:gd name="connsiteY0" fmla="*/ 0 h 6858000"/>
              <a:gd name="connsiteX1" fmla="*/ 5435600 w 5435600"/>
              <a:gd name="connsiteY1" fmla="*/ 0 h 6858000"/>
              <a:gd name="connsiteX2" fmla="*/ 5435600 w 5435600"/>
              <a:gd name="connsiteY2" fmla="*/ 6858000 h 6858000"/>
              <a:gd name="connsiteX3" fmla="*/ 0 w 5435600"/>
              <a:gd name="connsiteY3" fmla="*/ 6858000 h 6858000"/>
              <a:gd name="connsiteX4" fmla="*/ 0 w 5435600"/>
              <a:gd name="connsiteY4" fmla="*/ 0 h 6858000"/>
              <a:gd name="connsiteX0" fmla="*/ 0 w 5435600"/>
              <a:gd name="connsiteY0" fmla="*/ 0 h 6858000"/>
              <a:gd name="connsiteX1" fmla="*/ 3513666 w 5435600"/>
              <a:gd name="connsiteY1" fmla="*/ 0 h 6858000"/>
              <a:gd name="connsiteX2" fmla="*/ 5435600 w 5435600"/>
              <a:gd name="connsiteY2" fmla="*/ 6858000 h 6858000"/>
              <a:gd name="connsiteX3" fmla="*/ 0 w 5435600"/>
              <a:gd name="connsiteY3" fmla="*/ 6858000 h 6858000"/>
              <a:gd name="connsiteX4" fmla="*/ 0 w 5435600"/>
              <a:gd name="connsiteY4" fmla="*/ 0 h 6858000"/>
              <a:gd name="connsiteX0" fmla="*/ 0 w 5435600"/>
              <a:gd name="connsiteY0" fmla="*/ 0 h 6858000"/>
              <a:gd name="connsiteX1" fmla="*/ 3513666 w 5435600"/>
              <a:gd name="connsiteY1" fmla="*/ 0 h 6858000"/>
              <a:gd name="connsiteX2" fmla="*/ 4199467 w 5435600"/>
              <a:gd name="connsiteY2" fmla="*/ 2455333 h 6858000"/>
              <a:gd name="connsiteX3" fmla="*/ 5435600 w 5435600"/>
              <a:gd name="connsiteY3" fmla="*/ 6858000 h 6858000"/>
              <a:gd name="connsiteX4" fmla="*/ 0 w 5435600"/>
              <a:gd name="connsiteY4" fmla="*/ 6858000 h 6858000"/>
              <a:gd name="connsiteX5" fmla="*/ 0 w 5435600"/>
              <a:gd name="connsiteY5" fmla="*/ 0 h 6858000"/>
              <a:gd name="connsiteX0" fmla="*/ 0 w 5435600"/>
              <a:gd name="connsiteY0" fmla="*/ 0 h 6858000"/>
              <a:gd name="connsiteX1" fmla="*/ 3513666 w 5435600"/>
              <a:gd name="connsiteY1" fmla="*/ 0 h 6858000"/>
              <a:gd name="connsiteX2" fmla="*/ 2861733 w 5435600"/>
              <a:gd name="connsiteY2" fmla="*/ 2548466 h 6858000"/>
              <a:gd name="connsiteX3" fmla="*/ 5435600 w 5435600"/>
              <a:gd name="connsiteY3" fmla="*/ 6858000 h 6858000"/>
              <a:gd name="connsiteX4" fmla="*/ 0 w 5435600"/>
              <a:gd name="connsiteY4" fmla="*/ 6858000 h 6858000"/>
              <a:gd name="connsiteX5" fmla="*/ 0 w 5435600"/>
              <a:gd name="connsiteY5" fmla="*/ 0 h 6858000"/>
              <a:gd name="connsiteX0" fmla="*/ 0 w 5448300"/>
              <a:gd name="connsiteY0" fmla="*/ 0 h 6858000"/>
              <a:gd name="connsiteX1" fmla="*/ 3513666 w 5448300"/>
              <a:gd name="connsiteY1" fmla="*/ 0 h 6858000"/>
              <a:gd name="connsiteX2" fmla="*/ 2861733 w 5448300"/>
              <a:gd name="connsiteY2" fmla="*/ 2548466 h 6858000"/>
              <a:gd name="connsiteX3" fmla="*/ 5448300 w 5448300"/>
              <a:gd name="connsiteY3" fmla="*/ 6853767 h 6858000"/>
              <a:gd name="connsiteX4" fmla="*/ 0 w 5448300"/>
              <a:gd name="connsiteY4" fmla="*/ 6858000 h 6858000"/>
              <a:gd name="connsiteX5" fmla="*/ 0 w 5448300"/>
              <a:gd name="connsiteY5" fmla="*/ 0 h 6858000"/>
              <a:gd name="connsiteX0" fmla="*/ 0 w 5448300"/>
              <a:gd name="connsiteY0" fmla="*/ 0 h 6858000"/>
              <a:gd name="connsiteX1" fmla="*/ 3174999 w 5448300"/>
              <a:gd name="connsiteY1" fmla="*/ 0 h 6858000"/>
              <a:gd name="connsiteX2" fmla="*/ 2861733 w 5448300"/>
              <a:gd name="connsiteY2" fmla="*/ 2548466 h 6858000"/>
              <a:gd name="connsiteX3" fmla="*/ 5448300 w 5448300"/>
              <a:gd name="connsiteY3" fmla="*/ 6853767 h 6858000"/>
              <a:gd name="connsiteX4" fmla="*/ 0 w 5448300"/>
              <a:gd name="connsiteY4" fmla="*/ 6858000 h 6858000"/>
              <a:gd name="connsiteX5" fmla="*/ 0 w 5448300"/>
              <a:gd name="connsiteY5" fmla="*/ 0 h 6858000"/>
              <a:gd name="connsiteX0" fmla="*/ 0 w 5448300"/>
              <a:gd name="connsiteY0" fmla="*/ 0 h 6858000"/>
              <a:gd name="connsiteX1" fmla="*/ 3174999 w 5448300"/>
              <a:gd name="connsiteY1" fmla="*/ 0 h 6858000"/>
              <a:gd name="connsiteX2" fmla="*/ 2294466 w 5448300"/>
              <a:gd name="connsiteY2" fmla="*/ 5223932 h 6858000"/>
              <a:gd name="connsiteX3" fmla="*/ 5448300 w 5448300"/>
              <a:gd name="connsiteY3" fmla="*/ 6853767 h 6858000"/>
              <a:gd name="connsiteX4" fmla="*/ 0 w 5448300"/>
              <a:gd name="connsiteY4" fmla="*/ 6858000 h 6858000"/>
              <a:gd name="connsiteX5" fmla="*/ 0 w 5448300"/>
              <a:gd name="connsiteY5" fmla="*/ 0 h 6858000"/>
              <a:gd name="connsiteX0" fmla="*/ 0 w 3458633"/>
              <a:gd name="connsiteY0" fmla="*/ 0 h 6858000"/>
              <a:gd name="connsiteX1" fmla="*/ 3174999 w 3458633"/>
              <a:gd name="connsiteY1" fmla="*/ 0 h 6858000"/>
              <a:gd name="connsiteX2" fmla="*/ 2294466 w 3458633"/>
              <a:gd name="connsiteY2" fmla="*/ 5223932 h 6858000"/>
              <a:gd name="connsiteX3" fmla="*/ 3458633 w 3458633"/>
              <a:gd name="connsiteY3" fmla="*/ 6853767 h 6858000"/>
              <a:gd name="connsiteX4" fmla="*/ 0 w 3458633"/>
              <a:gd name="connsiteY4" fmla="*/ 6858000 h 6858000"/>
              <a:gd name="connsiteX5" fmla="*/ 0 w 3458633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867" y="2048933"/>
            <a:ext cx="7659156" cy="37422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/>
              <a:t>To provide users with assistance during emergency situations such as:</a:t>
            </a:r>
          </a:p>
          <a:p>
            <a:pPr lvl="1">
              <a:lnSpc>
                <a:spcPct val="90000"/>
              </a:lnSpc>
            </a:pPr>
            <a:r>
              <a:rPr lang="en-US" sz="1500" b="1"/>
              <a:t>Lost</a:t>
            </a:r>
            <a:r>
              <a:rPr lang="en-US" sz="1500"/>
              <a:t> </a:t>
            </a:r>
            <a:r>
              <a:rPr lang="mr-IN" sz="1500"/>
              <a:t>–</a:t>
            </a:r>
            <a:r>
              <a:rPr lang="en-US" sz="1500"/>
              <a:t> Navigate the user to the nearest hospital or home from current location</a:t>
            </a:r>
          </a:p>
          <a:p>
            <a:pPr lvl="2">
              <a:lnSpc>
                <a:spcPct val="90000"/>
              </a:lnSpc>
            </a:pPr>
            <a:r>
              <a:rPr lang="en-US" sz="1500"/>
              <a:t>Option to text emergency contact current location</a:t>
            </a:r>
          </a:p>
          <a:p>
            <a:pPr lvl="1">
              <a:lnSpc>
                <a:spcPct val="90000"/>
              </a:lnSpc>
            </a:pPr>
            <a:r>
              <a:rPr lang="en-US" sz="1500" b="1"/>
              <a:t>Accident</a:t>
            </a:r>
            <a:r>
              <a:rPr lang="en-US" sz="1500"/>
              <a:t> </a:t>
            </a:r>
            <a:r>
              <a:rPr lang="mr-IN" sz="1500"/>
              <a:t>–</a:t>
            </a:r>
            <a:r>
              <a:rPr lang="en-US" sz="1500"/>
              <a:t> Allow user to call / text emergency contact and / or emergency services</a:t>
            </a:r>
          </a:p>
          <a:p>
            <a:pPr lvl="1">
              <a:lnSpc>
                <a:spcPct val="90000"/>
              </a:lnSpc>
            </a:pPr>
            <a:r>
              <a:rPr lang="en-US" sz="1500" b="1"/>
              <a:t>Natural</a:t>
            </a:r>
            <a:r>
              <a:rPr lang="en-US" sz="1500"/>
              <a:t> </a:t>
            </a:r>
            <a:r>
              <a:rPr lang="en-US" sz="1500" b="1"/>
              <a:t>Disasters</a:t>
            </a:r>
            <a:r>
              <a:rPr lang="en-US" sz="1500"/>
              <a:t> </a:t>
            </a:r>
            <a:r>
              <a:rPr lang="mr-IN" sz="1500"/>
              <a:t>–</a:t>
            </a:r>
            <a:r>
              <a:rPr lang="en-US" sz="1500"/>
              <a:t> Provide users with safety information for natural disasters</a:t>
            </a:r>
          </a:p>
          <a:p>
            <a:pPr lvl="1">
              <a:lnSpc>
                <a:spcPct val="90000"/>
              </a:lnSpc>
            </a:pPr>
            <a:r>
              <a:rPr lang="en-US" sz="1500" b="1"/>
              <a:t>Intoxicated</a:t>
            </a:r>
            <a:r>
              <a:rPr lang="en-US" sz="1500"/>
              <a:t> </a:t>
            </a:r>
            <a:r>
              <a:rPr lang="mr-IN" sz="1500"/>
              <a:t>–</a:t>
            </a:r>
            <a:r>
              <a:rPr lang="en-US" sz="1500"/>
              <a:t> Provide user with UBER / LYFT option with listed price to return home</a:t>
            </a:r>
          </a:p>
          <a:p>
            <a:pPr lvl="1">
              <a:lnSpc>
                <a:spcPct val="90000"/>
              </a:lnSpc>
            </a:pP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528570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15">
            <a:extLst>
              <a:ext uri="{FF2B5EF4-FFF2-40B4-BE49-F238E27FC236}">
                <a16:creationId xmlns:a16="http://schemas.microsoft.com/office/drawing/2014/main" id="{85125C52-7706-4FD7-B255-8A148ACB9A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17">
            <a:extLst>
              <a:ext uri="{FF2B5EF4-FFF2-40B4-BE49-F238E27FC236}">
                <a16:creationId xmlns:a16="http://schemas.microsoft.com/office/drawing/2014/main" id="{85F8FC2D-4ACC-4377-88B5-64863EBC9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2595676-43DB-4019-B10C-5BD9413E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3810FDE1-F53F-4C2B-9357-257C9593E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DE5DA9C7-E7C4-43BA-9D85-C011A9BAE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2185CF5B-97D1-429C-A5BA-0438A0C50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950E5E44-EC41-4C69-BF1A-253CBE0D1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297DE09D-82FE-44E9-9245-2B6D536C13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6063" y="685800"/>
            <a:ext cx="7446961" cy="1752599"/>
          </a:xfrm>
        </p:spPr>
        <p:txBody>
          <a:bodyPr>
            <a:normAutofit/>
          </a:bodyPr>
          <a:lstStyle/>
          <a:p>
            <a:r>
              <a:rPr lang="en-US" b="1"/>
              <a:t>FEATURES</a:t>
            </a:r>
            <a:endParaRPr lang="en-US" b="1" dirty="0"/>
          </a:p>
        </p:txBody>
      </p:sp>
      <p:pic>
        <p:nvPicPr>
          <p:cNvPr id="9" name="Picture 8" descr="A close up of a flag&#10;&#10;Description automatically generated">
            <a:extLst>
              <a:ext uri="{FF2B5EF4-FFF2-40B4-BE49-F238E27FC236}">
                <a16:creationId xmlns:a16="http://schemas.microsoft.com/office/drawing/2014/main" id="{BC039943-9276-43E1-99F0-D1CC64AAA7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804" r="-1" b="25194"/>
          <a:stretch/>
        </p:blipFill>
        <p:spPr>
          <a:xfrm>
            <a:off x="32871" y="1"/>
            <a:ext cx="3175466" cy="1746553"/>
          </a:xfrm>
          <a:custGeom>
            <a:avLst/>
            <a:gdLst>
              <a:gd name="connsiteX0" fmla="*/ 0 w 3175486"/>
              <a:gd name="connsiteY0" fmla="*/ 0 h 1746553"/>
              <a:gd name="connsiteX1" fmla="*/ 3175486 w 3175486"/>
              <a:gd name="connsiteY1" fmla="*/ 0 h 1746553"/>
              <a:gd name="connsiteX2" fmla="*/ 2881046 w 3175486"/>
              <a:gd name="connsiteY2" fmla="*/ 1746553 h 1746553"/>
              <a:gd name="connsiteX3" fmla="*/ 0 w 3175486"/>
              <a:gd name="connsiteY3" fmla="*/ 1260188 h 174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486" h="1746553">
                <a:moveTo>
                  <a:pt x="0" y="0"/>
                </a:moveTo>
                <a:lnTo>
                  <a:pt x="3175486" y="0"/>
                </a:lnTo>
                <a:lnTo>
                  <a:pt x="2881046" y="1746553"/>
                </a:lnTo>
                <a:lnTo>
                  <a:pt x="0" y="1260188"/>
                </a:lnTo>
                <a:close/>
              </a:path>
            </a:pathLst>
          </a:custGeom>
          <a:ln w="38100">
            <a:noFill/>
          </a:ln>
          <a:effectLst/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F49E45C-0115-4102-9B8B-D477C22ADF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304" r="16958" b="-2"/>
          <a:stretch/>
        </p:blipFill>
        <p:spPr>
          <a:xfrm>
            <a:off x="1" y="1260552"/>
            <a:ext cx="2880987" cy="2231739"/>
          </a:xfrm>
          <a:custGeom>
            <a:avLst/>
            <a:gdLst>
              <a:gd name="connsiteX0" fmla="*/ 0 w 2880987"/>
              <a:gd name="connsiteY0" fmla="*/ 0 h 2231739"/>
              <a:gd name="connsiteX1" fmla="*/ 2880987 w 2880987"/>
              <a:gd name="connsiteY1" fmla="*/ 486355 h 2231739"/>
              <a:gd name="connsiteX2" fmla="*/ 2586744 w 2880987"/>
              <a:gd name="connsiteY2" fmla="*/ 2231739 h 2231739"/>
              <a:gd name="connsiteX3" fmla="*/ 0 w 2880987"/>
              <a:gd name="connsiteY3" fmla="*/ 1795057 h 223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987" h="2231739">
                <a:moveTo>
                  <a:pt x="0" y="0"/>
                </a:moveTo>
                <a:lnTo>
                  <a:pt x="2880987" y="486355"/>
                </a:lnTo>
                <a:lnTo>
                  <a:pt x="2586744" y="2231739"/>
                </a:lnTo>
                <a:lnTo>
                  <a:pt x="0" y="1795057"/>
                </a:lnTo>
                <a:close/>
              </a:path>
            </a:pathLst>
          </a:custGeom>
          <a:ln w="38100">
            <a:noFill/>
          </a:ln>
          <a:effectLst/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78B3870-3745-455D-BA39-2AEA538F1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stCxn id="36" idx="0"/>
            <a:endCxn id="22" idx="2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" y="1260552"/>
            <a:ext cx="2881045" cy="48600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53A761C0-E67D-49B8-90A3-DAE95355E06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356" r="4" b="13972"/>
          <a:stretch/>
        </p:blipFill>
        <p:spPr>
          <a:xfrm>
            <a:off x="20" y="3055632"/>
            <a:ext cx="2586720" cy="2190319"/>
          </a:xfrm>
          <a:custGeom>
            <a:avLst/>
            <a:gdLst>
              <a:gd name="connsiteX0" fmla="*/ 0 w 2586740"/>
              <a:gd name="connsiteY0" fmla="*/ 0 h 2190319"/>
              <a:gd name="connsiteX1" fmla="*/ 2586740 w 2586740"/>
              <a:gd name="connsiteY1" fmla="*/ 436681 h 2190319"/>
              <a:gd name="connsiteX2" fmla="*/ 2294818 w 2586740"/>
              <a:gd name="connsiteY2" fmla="*/ 2168301 h 2190319"/>
              <a:gd name="connsiteX3" fmla="*/ 2310547 w 2586740"/>
              <a:gd name="connsiteY3" fmla="*/ 2190319 h 2190319"/>
              <a:gd name="connsiteX4" fmla="*/ 0 w 2586740"/>
              <a:gd name="connsiteY4" fmla="*/ 1846332 h 2190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6740" h="2190319">
                <a:moveTo>
                  <a:pt x="0" y="0"/>
                </a:moveTo>
                <a:lnTo>
                  <a:pt x="2586740" y="436681"/>
                </a:lnTo>
                <a:lnTo>
                  <a:pt x="2294818" y="2168301"/>
                </a:lnTo>
                <a:lnTo>
                  <a:pt x="2310547" y="2190319"/>
                </a:lnTo>
                <a:lnTo>
                  <a:pt x="0" y="1846332"/>
                </a:lnTo>
                <a:close/>
              </a:path>
            </a:pathLst>
          </a:custGeom>
          <a:ln w="38100">
            <a:noFill/>
          </a:ln>
          <a:effectLst/>
        </p:spPr>
      </p:pic>
      <p:cxnSp>
        <p:nvCxnSpPr>
          <p:cNvPr id="37" name="Straight Connector 27">
            <a:extLst>
              <a:ext uri="{FF2B5EF4-FFF2-40B4-BE49-F238E27FC236}">
                <a16:creationId xmlns:a16="http://schemas.microsoft.com/office/drawing/2014/main" id="{5BD0B160-96F0-4959-BFD9-8950B5FD4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stCxn id="35" idx="0"/>
            <a:endCxn id="36" idx="2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055632"/>
            <a:ext cx="2586745" cy="436659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1E303666-C279-4D15-B8DD-F0B2CD333B2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434" r="6098" b="-4"/>
          <a:stretch/>
        </p:blipFill>
        <p:spPr>
          <a:xfrm>
            <a:off x="20" y="4901964"/>
            <a:ext cx="3459143" cy="1956037"/>
          </a:xfrm>
          <a:custGeom>
            <a:avLst/>
            <a:gdLst>
              <a:gd name="connsiteX0" fmla="*/ 0 w 3459163"/>
              <a:gd name="connsiteY0" fmla="*/ 0 h 1956037"/>
              <a:gd name="connsiteX1" fmla="*/ 2310547 w 3459163"/>
              <a:gd name="connsiteY1" fmla="*/ 343987 h 1956037"/>
              <a:gd name="connsiteX2" fmla="*/ 3459163 w 3459163"/>
              <a:gd name="connsiteY2" fmla="*/ 1951804 h 1956037"/>
              <a:gd name="connsiteX3" fmla="*/ 0 w 3459163"/>
              <a:gd name="connsiteY3" fmla="*/ 1956037 h 1956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9163" h="1956037">
                <a:moveTo>
                  <a:pt x="0" y="0"/>
                </a:moveTo>
                <a:lnTo>
                  <a:pt x="2310547" y="343987"/>
                </a:lnTo>
                <a:lnTo>
                  <a:pt x="3459163" y="1951804"/>
                </a:lnTo>
                <a:lnTo>
                  <a:pt x="0" y="1956037"/>
                </a:lnTo>
                <a:close/>
              </a:path>
            </a:pathLst>
          </a:custGeom>
          <a:ln w="38100">
            <a:noFill/>
          </a:ln>
          <a:effectLst/>
        </p:spPr>
      </p:pic>
      <p:cxnSp>
        <p:nvCxnSpPr>
          <p:cNvPr id="38" name="Straight Connector 29">
            <a:extLst>
              <a:ext uri="{FF2B5EF4-FFF2-40B4-BE49-F238E27FC236}">
                <a16:creationId xmlns:a16="http://schemas.microsoft.com/office/drawing/2014/main" id="{1C76BC0F-67E4-4837-B593-566CB3CA7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stCxn id="19" idx="0"/>
            <a:endCxn id="35" idx="2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901964"/>
            <a:ext cx="2294818" cy="321969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6062" y="2666999"/>
            <a:ext cx="7446961" cy="3124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b="1"/>
              <a:t>Geo Location </a:t>
            </a:r>
            <a:r>
              <a:rPr lang="mr-IN" sz="1700"/>
              <a:t>–</a:t>
            </a:r>
            <a:r>
              <a:rPr lang="en-US" sz="1700"/>
              <a:t> Find user current location</a:t>
            </a:r>
          </a:p>
          <a:p>
            <a:pPr>
              <a:lnSpc>
                <a:spcPct val="90000"/>
              </a:lnSpc>
            </a:pPr>
            <a:r>
              <a:rPr lang="en-US" sz="1700" b="1"/>
              <a:t>Firebase Authentication </a:t>
            </a:r>
            <a:r>
              <a:rPr lang="mr-IN" sz="1700"/>
              <a:t>–</a:t>
            </a:r>
            <a:r>
              <a:rPr lang="en-US" sz="1700"/>
              <a:t> User login </a:t>
            </a:r>
          </a:p>
          <a:p>
            <a:pPr>
              <a:lnSpc>
                <a:spcPct val="90000"/>
              </a:lnSpc>
            </a:pPr>
            <a:r>
              <a:rPr lang="en-US" sz="1700" b="1"/>
              <a:t>Firebase Real Time Database(JSON Storage) </a:t>
            </a:r>
            <a:r>
              <a:rPr lang="mr-IN" sz="1700"/>
              <a:t>–</a:t>
            </a:r>
            <a:r>
              <a:rPr lang="en-US" sz="1700"/>
              <a:t> Store user information</a:t>
            </a:r>
          </a:p>
          <a:p>
            <a:pPr>
              <a:lnSpc>
                <a:spcPct val="90000"/>
              </a:lnSpc>
            </a:pPr>
            <a:r>
              <a:rPr lang="en-US" sz="1700" b="1"/>
              <a:t>Direction API </a:t>
            </a:r>
            <a:r>
              <a:rPr lang="mr-IN" sz="1700"/>
              <a:t>–</a:t>
            </a:r>
            <a:r>
              <a:rPr lang="en-US" sz="1700"/>
              <a:t> Route user to nearest hospitals or home address</a:t>
            </a:r>
          </a:p>
          <a:p>
            <a:pPr>
              <a:lnSpc>
                <a:spcPct val="90000"/>
              </a:lnSpc>
            </a:pPr>
            <a:r>
              <a:rPr lang="en-US" sz="1700" b="1"/>
              <a:t>Places API </a:t>
            </a:r>
            <a:r>
              <a:rPr lang="mr-IN" sz="1700"/>
              <a:t>–</a:t>
            </a:r>
            <a:r>
              <a:rPr lang="en-US" sz="1700"/>
              <a:t> Find nearest hospitals in 10 mile radius </a:t>
            </a:r>
          </a:p>
          <a:p>
            <a:pPr>
              <a:lnSpc>
                <a:spcPct val="90000"/>
              </a:lnSpc>
            </a:pPr>
            <a:r>
              <a:rPr lang="en-US" sz="1700" b="1"/>
              <a:t>Navigation Drawer </a:t>
            </a:r>
            <a:r>
              <a:rPr lang="mr-IN" sz="1700"/>
              <a:t>–</a:t>
            </a:r>
            <a:r>
              <a:rPr lang="en-US" sz="1700"/>
              <a:t> Handles fragments</a:t>
            </a:r>
          </a:p>
          <a:p>
            <a:pPr>
              <a:lnSpc>
                <a:spcPct val="90000"/>
              </a:lnSpc>
            </a:pPr>
            <a:r>
              <a:rPr lang="en-US" sz="1700" b="1"/>
              <a:t>Map SDK </a:t>
            </a:r>
            <a:r>
              <a:rPr lang="mr-IN" sz="1700"/>
              <a:t>–</a:t>
            </a:r>
            <a:r>
              <a:rPr lang="en-US" sz="1700"/>
              <a:t> Show current location and hospitals</a:t>
            </a:r>
          </a:p>
          <a:p>
            <a:pPr>
              <a:lnSpc>
                <a:spcPct val="90000"/>
              </a:lnSpc>
            </a:pPr>
            <a:r>
              <a:rPr lang="en-US" sz="1700" b="1"/>
              <a:t>UBER / Lyft API </a:t>
            </a:r>
            <a:r>
              <a:rPr lang="mr-IN" sz="1700"/>
              <a:t>–</a:t>
            </a:r>
            <a:r>
              <a:rPr lang="en-US" sz="1700"/>
              <a:t> Show cost estimates to home address 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73CD4DB-0D0E-45E7-A208-BF12B6C459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43309" y="102862"/>
            <a:ext cx="1648671" cy="115769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462A221-322B-471B-ADE9-56D6855027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43309" y="1262368"/>
            <a:ext cx="1648670" cy="140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411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14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5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CAA43B33-890D-48A0-A4DE-357A38AB74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804" r="30654"/>
          <a:stretch/>
        </p:blipFill>
        <p:spPr>
          <a:xfrm>
            <a:off x="20" y="10"/>
            <a:ext cx="3459143" cy="6857990"/>
          </a:xfrm>
          <a:custGeom>
            <a:avLst/>
            <a:gdLst>
              <a:gd name="connsiteX0" fmla="*/ 0 w 5435600"/>
              <a:gd name="connsiteY0" fmla="*/ 0 h 6858000"/>
              <a:gd name="connsiteX1" fmla="*/ 5435600 w 5435600"/>
              <a:gd name="connsiteY1" fmla="*/ 0 h 6858000"/>
              <a:gd name="connsiteX2" fmla="*/ 5435600 w 5435600"/>
              <a:gd name="connsiteY2" fmla="*/ 6858000 h 6858000"/>
              <a:gd name="connsiteX3" fmla="*/ 0 w 5435600"/>
              <a:gd name="connsiteY3" fmla="*/ 6858000 h 6858000"/>
              <a:gd name="connsiteX4" fmla="*/ 0 w 5435600"/>
              <a:gd name="connsiteY4" fmla="*/ 0 h 6858000"/>
              <a:gd name="connsiteX0" fmla="*/ 0 w 5435600"/>
              <a:gd name="connsiteY0" fmla="*/ 0 h 6858000"/>
              <a:gd name="connsiteX1" fmla="*/ 3513666 w 5435600"/>
              <a:gd name="connsiteY1" fmla="*/ 0 h 6858000"/>
              <a:gd name="connsiteX2" fmla="*/ 5435600 w 5435600"/>
              <a:gd name="connsiteY2" fmla="*/ 6858000 h 6858000"/>
              <a:gd name="connsiteX3" fmla="*/ 0 w 5435600"/>
              <a:gd name="connsiteY3" fmla="*/ 6858000 h 6858000"/>
              <a:gd name="connsiteX4" fmla="*/ 0 w 5435600"/>
              <a:gd name="connsiteY4" fmla="*/ 0 h 6858000"/>
              <a:gd name="connsiteX0" fmla="*/ 0 w 5435600"/>
              <a:gd name="connsiteY0" fmla="*/ 0 h 6858000"/>
              <a:gd name="connsiteX1" fmla="*/ 3513666 w 5435600"/>
              <a:gd name="connsiteY1" fmla="*/ 0 h 6858000"/>
              <a:gd name="connsiteX2" fmla="*/ 4199467 w 5435600"/>
              <a:gd name="connsiteY2" fmla="*/ 2455333 h 6858000"/>
              <a:gd name="connsiteX3" fmla="*/ 5435600 w 5435600"/>
              <a:gd name="connsiteY3" fmla="*/ 6858000 h 6858000"/>
              <a:gd name="connsiteX4" fmla="*/ 0 w 5435600"/>
              <a:gd name="connsiteY4" fmla="*/ 6858000 h 6858000"/>
              <a:gd name="connsiteX5" fmla="*/ 0 w 5435600"/>
              <a:gd name="connsiteY5" fmla="*/ 0 h 6858000"/>
              <a:gd name="connsiteX0" fmla="*/ 0 w 5435600"/>
              <a:gd name="connsiteY0" fmla="*/ 0 h 6858000"/>
              <a:gd name="connsiteX1" fmla="*/ 3513666 w 5435600"/>
              <a:gd name="connsiteY1" fmla="*/ 0 h 6858000"/>
              <a:gd name="connsiteX2" fmla="*/ 2861733 w 5435600"/>
              <a:gd name="connsiteY2" fmla="*/ 2548466 h 6858000"/>
              <a:gd name="connsiteX3" fmla="*/ 5435600 w 5435600"/>
              <a:gd name="connsiteY3" fmla="*/ 6858000 h 6858000"/>
              <a:gd name="connsiteX4" fmla="*/ 0 w 5435600"/>
              <a:gd name="connsiteY4" fmla="*/ 6858000 h 6858000"/>
              <a:gd name="connsiteX5" fmla="*/ 0 w 5435600"/>
              <a:gd name="connsiteY5" fmla="*/ 0 h 6858000"/>
              <a:gd name="connsiteX0" fmla="*/ 0 w 5448300"/>
              <a:gd name="connsiteY0" fmla="*/ 0 h 6858000"/>
              <a:gd name="connsiteX1" fmla="*/ 3513666 w 5448300"/>
              <a:gd name="connsiteY1" fmla="*/ 0 h 6858000"/>
              <a:gd name="connsiteX2" fmla="*/ 2861733 w 5448300"/>
              <a:gd name="connsiteY2" fmla="*/ 2548466 h 6858000"/>
              <a:gd name="connsiteX3" fmla="*/ 5448300 w 5448300"/>
              <a:gd name="connsiteY3" fmla="*/ 6853767 h 6858000"/>
              <a:gd name="connsiteX4" fmla="*/ 0 w 5448300"/>
              <a:gd name="connsiteY4" fmla="*/ 6858000 h 6858000"/>
              <a:gd name="connsiteX5" fmla="*/ 0 w 5448300"/>
              <a:gd name="connsiteY5" fmla="*/ 0 h 6858000"/>
              <a:gd name="connsiteX0" fmla="*/ 0 w 5448300"/>
              <a:gd name="connsiteY0" fmla="*/ 0 h 6858000"/>
              <a:gd name="connsiteX1" fmla="*/ 3174999 w 5448300"/>
              <a:gd name="connsiteY1" fmla="*/ 0 h 6858000"/>
              <a:gd name="connsiteX2" fmla="*/ 2861733 w 5448300"/>
              <a:gd name="connsiteY2" fmla="*/ 2548466 h 6858000"/>
              <a:gd name="connsiteX3" fmla="*/ 5448300 w 5448300"/>
              <a:gd name="connsiteY3" fmla="*/ 6853767 h 6858000"/>
              <a:gd name="connsiteX4" fmla="*/ 0 w 5448300"/>
              <a:gd name="connsiteY4" fmla="*/ 6858000 h 6858000"/>
              <a:gd name="connsiteX5" fmla="*/ 0 w 5448300"/>
              <a:gd name="connsiteY5" fmla="*/ 0 h 6858000"/>
              <a:gd name="connsiteX0" fmla="*/ 0 w 5448300"/>
              <a:gd name="connsiteY0" fmla="*/ 0 h 6858000"/>
              <a:gd name="connsiteX1" fmla="*/ 3174999 w 5448300"/>
              <a:gd name="connsiteY1" fmla="*/ 0 h 6858000"/>
              <a:gd name="connsiteX2" fmla="*/ 2294466 w 5448300"/>
              <a:gd name="connsiteY2" fmla="*/ 5223932 h 6858000"/>
              <a:gd name="connsiteX3" fmla="*/ 5448300 w 5448300"/>
              <a:gd name="connsiteY3" fmla="*/ 6853767 h 6858000"/>
              <a:gd name="connsiteX4" fmla="*/ 0 w 5448300"/>
              <a:gd name="connsiteY4" fmla="*/ 6858000 h 6858000"/>
              <a:gd name="connsiteX5" fmla="*/ 0 w 5448300"/>
              <a:gd name="connsiteY5" fmla="*/ 0 h 6858000"/>
              <a:gd name="connsiteX0" fmla="*/ 0 w 3458633"/>
              <a:gd name="connsiteY0" fmla="*/ 0 h 6858000"/>
              <a:gd name="connsiteX1" fmla="*/ 3174999 w 3458633"/>
              <a:gd name="connsiteY1" fmla="*/ 0 h 6858000"/>
              <a:gd name="connsiteX2" fmla="*/ 2294466 w 3458633"/>
              <a:gd name="connsiteY2" fmla="*/ 5223932 h 6858000"/>
              <a:gd name="connsiteX3" fmla="*/ 3458633 w 3458633"/>
              <a:gd name="connsiteY3" fmla="*/ 6853767 h 6858000"/>
              <a:gd name="connsiteX4" fmla="*/ 0 w 3458633"/>
              <a:gd name="connsiteY4" fmla="*/ 6858000 h 6858000"/>
              <a:gd name="connsiteX5" fmla="*/ 0 w 3458633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64B94A-7C58-42B0-94C9-24D641A4F759}"/>
              </a:ext>
            </a:extLst>
          </p:cNvPr>
          <p:cNvSpPr txBox="1"/>
          <p:nvPr/>
        </p:nvSpPr>
        <p:spPr>
          <a:xfrm>
            <a:off x="3843867" y="2048933"/>
            <a:ext cx="7659156" cy="3742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/>
              <a:t>Implemented the followings:</a:t>
            </a:r>
          </a:p>
          <a:p>
            <a:pPr marL="457200" indent="-4572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/>
              <a:t>Signup using medical information , email , password etc.</a:t>
            </a:r>
          </a:p>
          <a:p>
            <a:pPr marL="457200" indent="-4572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/>
              <a:t>Sign in</a:t>
            </a:r>
          </a:p>
          <a:p>
            <a:pPr marL="457200" indent="-4572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/>
              <a:t>Forgot Password</a:t>
            </a:r>
          </a:p>
          <a:p>
            <a:pPr marL="457200" indent="-4572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/>
              <a:t>Change Password , change email , Delete your profile &amp; Sign out.</a:t>
            </a:r>
          </a:p>
          <a:p>
            <a:pPr marL="457200" indent="-4572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/>
              <a:t>Homepage</a:t>
            </a:r>
          </a:p>
          <a:p>
            <a:pPr marL="914400" lvl="1" indent="-4572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/>
              <a:t>Current location with nearby hospital in 10 miles radius.</a:t>
            </a:r>
          </a:p>
          <a:p>
            <a:pPr marL="1371600" lvl="2" indent="-4572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/>
              <a:t>In navigation , all kinds of emergency are listed .such as , lost , accident , all kinds of natural disasters &amp; if you are drunk or intoxicated.?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741209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4E4760-8F96-43EB-B231-076D8E49D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616" y="266699"/>
            <a:ext cx="3086100" cy="6219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F1D831-9D7C-4417-9558-DE42053A0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716" y="266699"/>
            <a:ext cx="2987653" cy="61674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147307-1EE4-41C5-B0FE-D2735AE2C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8370" y="266699"/>
            <a:ext cx="3273210" cy="616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513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2F8836-0FBF-4006-AC0B-370CAA997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007" y="345280"/>
            <a:ext cx="3246795" cy="61674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935B71-71E6-45BD-B908-BE557347A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346" y="345282"/>
            <a:ext cx="3093666" cy="616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2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9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29" name="Rectangle 17">
            <a:extLst>
              <a:ext uri="{FF2B5EF4-FFF2-40B4-BE49-F238E27FC236}">
                <a16:creationId xmlns:a16="http://schemas.microsoft.com/office/drawing/2014/main" id="{F64080D6-34DE-4277-97CC-2FB381284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58011BC3-61AA-44AD-BF97-F81044A287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/>
          </a:blip>
          <a:srcRect t="10055" b="535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960B41-025F-4E47-B0F6-5BD83B018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401" y="1380068"/>
            <a:ext cx="8574622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b="1"/>
              <a:t>Thank You ! </a:t>
            </a:r>
            <a:r>
              <a:rPr lang="en-US" sz="6000" b="1">
                <a:sym typeface="Wingdings" panose="05000000000000000000" pitchFamily="2" charset="2"/>
              </a:rPr>
              <a:t></a:t>
            </a:r>
            <a:endParaRPr lang="en-US" sz="6000" b="1"/>
          </a:p>
        </p:txBody>
      </p:sp>
    </p:spTree>
    <p:extLst>
      <p:ext uri="{BB962C8B-B14F-4D97-AF65-F5344CB8AC3E}">
        <p14:creationId xmlns:p14="http://schemas.microsoft.com/office/powerpoint/2010/main" val="42423243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227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EMERGENCY CALLING </vt:lpstr>
      <vt:lpstr>PURPOSE </vt:lpstr>
      <vt:lpstr>FEATURES</vt:lpstr>
      <vt:lpstr>PowerPoint Presentation</vt:lpstr>
      <vt:lpstr>PowerPoint Presentation</vt:lpstr>
      <vt:lpstr>PowerPoint Presentation</vt:lpstr>
      <vt:lpstr>Thank You !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EMERGENCY CALLING</dc:title>
  <dc:creator>bhupen malik</dc:creator>
  <cp:lastModifiedBy>bhupen malik</cp:lastModifiedBy>
  <cp:revision>4</cp:revision>
  <dcterms:created xsi:type="dcterms:W3CDTF">2018-12-14T14:31:45Z</dcterms:created>
  <dcterms:modified xsi:type="dcterms:W3CDTF">2018-12-14T15:01:00Z</dcterms:modified>
</cp:coreProperties>
</file>