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7" r:id="rId5"/>
    <p:sldMasterId id="2147484531" r:id="rId6"/>
    <p:sldMasterId id="2147484557" r:id="rId7"/>
  </p:sldMasterIdLst>
  <p:notesMasterIdLst>
    <p:notesMasterId r:id="rId19"/>
  </p:notesMasterIdLst>
  <p:handoutMasterIdLst>
    <p:handoutMasterId r:id="rId20"/>
  </p:handoutMasterIdLst>
  <p:sldIdLst>
    <p:sldId id="356" r:id="rId8"/>
    <p:sldId id="350" r:id="rId9"/>
    <p:sldId id="355" r:id="rId10"/>
    <p:sldId id="297" r:id="rId11"/>
    <p:sldId id="325" r:id="rId12"/>
    <p:sldId id="351" r:id="rId13"/>
    <p:sldId id="327" r:id="rId14"/>
    <p:sldId id="339" r:id="rId15"/>
    <p:sldId id="354" r:id="rId16"/>
    <p:sldId id="352" r:id="rId17"/>
    <p:sldId id="353" r:id="rId18"/>
  </p:sldIdLst>
  <p:sldSz cx="12434888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8D7"/>
    <a:srgbClr val="D83B01"/>
    <a:srgbClr val="FFFFFF"/>
    <a:srgbClr val="525252"/>
    <a:srgbClr val="004B1C"/>
    <a:srgbClr val="004B50"/>
    <a:srgbClr val="002050"/>
    <a:srgbClr val="737373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3" autoAdjust="0"/>
    <p:restoredTop sz="90653" autoAdjust="0"/>
  </p:normalViewPr>
  <p:slideViewPr>
    <p:cSldViewPr>
      <p:cViewPr varScale="1">
        <p:scale>
          <a:sx n="92" d="100"/>
          <a:sy n="92" d="100"/>
        </p:scale>
        <p:origin x="84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0" Type="http://schemas.openxmlformats.org/officeDocument/2006/relationships/handoutMaster" Target="handoutMasters/handoutMaster1.xml"/><Relationship Id="rId16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tney Vallentyne" userId="9b30d48e-7574-4b05-805c-6faee918d4c7" providerId="ADAL" clId="{9E826F67-CE3E-417A-8624-CF6EE09B726D}"/>
    <pc:docChg chg="undo custSel addSld delSld modSld">
      <pc:chgData name="Courtney Vallentyne" userId="9b30d48e-7574-4b05-805c-6faee918d4c7" providerId="ADAL" clId="{9E826F67-CE3E-417A-8624-CF6EE09B726D}" dt="2018-02-20T13:54:15.019" v="123" actId="14100"/>
      <pc:docMkLst>
        <pc:docMk/>
      </pc:docMkLst>
      <pc:sldChg chg="del">
        <pc:chgData name="Courtney Vallentyne" userId="9b30d48e-7574-4b05-805c-6faee918d4c7" providerId="ADAL" clId="{9E826F67-CE3E-417A-8624-CF6EE09B726D}" dt="2018-02-20T13:17:14.253" v="0" actId="2696"/>
        <pc:sldMkLst>
          <pc:docMk/>
          <pc:sldMk cId="4288656156" sldId="322"/>
        </pc:sldMkLst>
      </pc:sldChg>
      <pc:sldChg chg="addSp modSp">
        <pc:chgData name="Courtney Vallentyne" userId="9b30d48e-7574-4b05-805c-6faee918d4c7" providerId="ADAL" clId="{9E826F67-CE3E-417A-8624-CF6EE09B726D}" dt="2018-02-20T13:54:15.019" v="123" actId="14100"/>
        <pc:sldMkLst>
          <pc:docMk/>
          <pc:sldMk cId="2998389611" sldId="325"/>
        </pc:sldMkLst>
        <pc:spChg chg="add mod">
          <ac:chgData name="Courtney Vallentyne" userId="9b30d48e-7574-4b05-805c-6faee918d4c7" providerId="ADAL" clId="{9E826F67-CE3E-417A-8624-CF6EE09B726D}" dt="2018-02-20T13:54:15.019" v="123" actId="14100"/>
          <ac:spMkLst>
            <pc:docMk/>
            <pc:sldMk cId="2998389611" sldId="325"/>
            <ac:spMk id="2" creationId="{C5CCF73B-D6FD-4A5C-BF9D-8E45AC9C14F6}"/>
          </ac:spMkLst>
        </pc:spChg>
        <pc:picChg chg="mod">
          <ac:chgData name="Courtney Vallentyne" userId="9b30d48e-7574-4b05-805c-6faee918d4c7" providerId="ADAL" clId="{9E826F67-CE3E-417A-8624-CF6EE09B726D}" dt="2018-02-20T13:54:02.902" v="118" actId="1076"/>
          <ac:picMkLst>
            <pc:docMk/>
            <pc:sldMk cId="2998389611" sldId="325"/>
            <ac:picMk id="5" creationId="{00000000-0000-0000-0000-000000000000}"/>
          </ac:picMkLst>
        </pc:picChg>
      </pc:sldChg>
      <pc:sldChg chg="addSp delSp modSp mod setBg">
        <pc:chgData name="Courtney Vallentyne" userId="9b30d48e-7574-4b05-805c-6faee918d4c7" providerId="ADAL" clId="{9E826F67-CE3E-417A-8624-CF6EE09B726D}" dt="2018-02-20T13:32:12.822" v="26" actId="20577"/>
        <pc:sldMkLst>
          <pc:docMk/>
          <pc:sldMk cId="861071825" sldId="352"/>
        </pc:sldMkLst>
        <pc:spChg chg="mod">
          <ac:chgData name="Courtney Vallentyne" userId="9b30d48e-7574-4b05-805c-6faee918d4c7" providerId="ADAL" clId="{9E826F67-CE3E-417A-8624-CF6EE09B726D}" dt="2018-02-20T13:31:59.382" v="5" actId="26606"/>
          <ac:spMkLst>
            <pc:docMk/>
            <pc:sldMk cId="861071825" sldId="352"/>
            <ac:spMk id="2" creationId="{C192689E-8510-497E-949B-9876E8DD330C}"/>
          </ac:spMkLst>
        </pc:spChg>
        <pc:spChg chg="mod">
          <ac:chgData name="Courtney Vallentyne" userId="9b30d48e-7574-4b05-805c-6faee918d4c7" providerId="ADAL" clId="{9E826F67-CE3E-417A-8624-CF6EE09B726D}" dt="2018-02-20T13:32:12.822" v="26" actId="20577"/>
          <ac:spMkLst>
            <pc:docMk/>
            <pc:sldMk cId="861071825" sldId="352"/>
            <ac:spMk id="3" creationId="{11CDDA93-A33F-4E6F-85E8-02C36B3768AE}"/>
          </ac:spMkLst>
        </pc:spChg>
        <pc:spChg chg="add">
          <ac:chgData name="Courtney Vallentyne" userId="9b30d48e-7574-4b05-805c-6faee918d4c7" providerId="ADAL" clId="{9E826F67-CE3E-417A-8624-CF6EE09B726D}" dt="2018-02-20T13:31:59.397" v="6" actId="26606"/>
          <ac:spMkLst>
            <pc:docMk/>
            <pc:sldMk cId="861071825" sldId="352"/>
            <ac:spMk id="9" creationId="{A4AC5506-6312-4701-8D3C-40187889A947}"/>
          </ac:spMkLst>
        </pc:spChg>
        <pc:graphicFrameChg chg="del modGraphic">
          <ac:chgData name="Courtney Vallentyne" userId="9b30d48e-7574-4b05-805c-6faee918d4c7" providerId="ADAL" clId="{9E826F67-CE3E-417A-8624-CF6EE09B726D}" dt="2018-02-20T13:31:40.852" v="2" actId="478"/>
          <ac:graphicFrameMkLst>
            <pc:docMk/>
            <pc:sldMk cId="861071825" sldId="352"/>
            <ac:graphicFrameMk id="5" creationId="{0497F8FD-FEE6-47D8-8C42-522A4DDCA579}"/>
          </ac:graphicFrameMkLst>
        </pc:graphicFrameChg>
        <pc:picChg chg="add mod ord">
          <ac:chgData name="Courtney Vallentyne" userId="9b30d48e-7574-4b05-805c-6faee918d4c7" providerId="ADAL" clId="{9E826F67-CE3E-417A-8624-CF6EE09B726D}" dt="2018-02-20T13:31:59.397" v="6" actId="26606"/>
          <ac:picMkLst>
            <pc:docMk/>
            <pc:sldMk cId="861071825" sldId="352"/>
            <ac:picMk id="4" creationId="{0BA2461A-B235-4D2B-9BA1-582DBA720C78}"/>
          </ac:picMkLst>
        </pc:picChg>
      </pc:sldChg>
      <pc:sldChg chg="addSp modSp add mod setBg">
        <pc:chgData name="Courtney Vallentyne" userId="9b30d48e-7574-4b05-805c-6faee918d4c7" providerId="ADAL" clId="{9E826F67-CE3E-417A-8624-CF6EE09B726D}" dt="2018-02-20T13:45:09.289" v="60" actId="20577"/>
        <pc:sldMkLst>
          <pc:docMk/>
          <pc:sldMk cId="3781063764" sldId="355"/>
        </pc:sldMkLst>
        <pc:spChg chg="mod">
          <ac:chgData name="Courtney Vallentyne" userId="9b30d48e-7574-4b05-805c-6faee918d4c7" providerId="ADAL" clId="{9E826F67-CE3E-417A-8624-CF6EE09B726D}" dt="2018-02-20T13:45:09.289" v="60" actId="20577"/>
          <ac:spMkLst>
            <pc:docMk/>
            <pc:sldMk cId="3781063764" sldId="355"/>
            <ac:spMk id="3" creationId="{A8F65B00-B48E-446C-AB44-5A4506D21358}"/>
          </ac:spMkLst>
        </pc:spChg>
        <pc:spChg chg="add">
          <ac:chgData name="Courtney Vallentyne" userId="9b30d48e-7574-4b05-805c-6faee918d4c7" providerId="ADAL" clId="{9E826F67-CE3E-417A-8624-CF6EE09B726D}" dt="2018-02-20T13:44:20.602" v="29" actId="26606"/>
          <ac:spMkLst>
            <pc:docMk/>
            <pc:sldMk cId="3781063764" sldId="355"/>
            <ac:spMk id="9" creationId="{A4AC5506-6312-4701-8D3C-40187889A947}"/>
          </ac:spMkLst>
        </pc:spChg>
        <pc:picChg chg="add mod ord">
          <ac:chgData name="Courtney Vallentyne" userId="9b30d48e-7574-4b05-805c-6faee918d4c7" providerId="ADAL" clId="{9E826F67-CE3E-417A-8624-CF6EE09B726D}" dt="2018-02-20T13:44:20.602" v="29" actId="26606"/>
          <ac:picMkLst>
            <pc:docMk/>
            <pc:sldMk cId="3781063764" sldId="355"/>
            <ac:picMk id="4" creationId="{41950F37-BEC6-4C23-9A6A-375AFC595713}"/>
          </ac:picMkLst>
        </pc:picChg>
      </pc:sldChg>
      <pc:sldChg chg="modSp">
        <pc:chgData name="Courtney Vallentyne" userId="9b30d48e-7574-4b05-805c-6faee918d4c7" providerId="ADAL" clId="{9E826F67-CE3E-417A-8624-CF6EE09B726D}" dt="2018-02-20T13:48:11.504" v="113" actId="20577"/>
        <pc:sldMkLst>
          <pc:docMk/>
          <pc:sldMk cId="3788647698" sldId="356"/>
        </pc:sldMkLst>
        <pc:spChg chg="mod">
          <ac:chgData name="Courtney Vallentyne" userId="9b30d48e-7574-4b05-805c-6faee918d4c7" providerId="ADAL" clId="{9E826F67-CE3E-417A-8624-CF6EE09B726D}" dt="2018-02-20T13:47:42.984" v="94" actId="20577"/>
          <ac:spMkLst>
            <pc:docMk/>
            <pc:sldMk cId="3788647698" sldId="356"/>
            <ac:spMk id="4" creationId="{00000000-0000-0000-0000-000000000000}"/>
          </ac:spMkLst>
        </pc:spChg>
        <pc:spChg chg="mod">
          <ac:chgData name="Courtney Vallentyne" userId="9b30d48e-7574-4b05-805c-6faee918d4c7" providerId="ADAL" clId="{9E826F67-CE3E-417A-8624-CF6EE09B726D}" dt="2018-02-20T13:48:11.504" v="113" actId="20577"/>
          <ac:spMkLst>
            <pc:docMk/>
            <pc:sldMk cId="3788647698" sldId="356"/>
            <ac:spMk id="9" creationId="{8D36D240-BB6F-472A-ADBC-B3CCC0099C80}"/>
          </ac:spMkLst>
        </pc:spChg>
      </pc:sldChg>
      <pc:sldChg chg="del">
        <pc:chgData name="Courtney Vallentyne" userId="9b30d48e-7574-4b05-805c-6faee918d4c7" providerId="ADAL" clId="{9E826F67-CE3E-417A-8624-CF6EE09B726D}" dt="2018-02-20T13:48:31.543" v="114" actId="2696"/>
        <pc:sldMkLst>
          <pc:docMk/>
          <pc:sldMk cId="654591491" sldId="357"/>
        </pc:sldMkLst>
      </pc:sldChg>
    </pc:docChg>
  </pc:docChgLst>
  <pc:docChgLst>
    <pc:chgData name="Courtney Vallentyne" userId="9b30d48e-7574-4b05-805c-6faee918d4c7" providerId="ADAL" clId="{85BB4BD5-F3DC-428D-AF0A-ECB20FB6B568}"/>
    <pc:docChg chg="custSel addSld delSld modSld sldOrd">
      <pc:chgData name="Courtney Vallentyne" userId="9b30d48e-7574-4b05-805c-6faee918d4c7" providerId="ADAL" clId="{85BB4BD5-F3DC-428D-AF0A-ECB20FB6B568}" dt="2018-01-21T15:15:53.912" v="461"/>
      <pc:docMkLst>
        <pc:docMk/>
      </pc:docMkLst>
      <pc:sldChg chg="modSp ord">
        <pc:chgData name="Courtney Vallentyne" userId="9b30d48e-7574-4b05-805c-6faee918d4c7" providerId="ADAL" clId="{85BB4BD5-F3DC-428D-AF0A-ECB20FB6B568}" dt="2018-01-21T14:49:55.764" v="459" actId="20577"/>
        <pc:sldMkLst>
          <pc:docMk/>
          <pc:sldMk cId="2407417360" sldId="297"/>
        </pc:sldMkLst>
        <pc:spChg chg="mod">
          <ac:chgData name="Courtney Vallentyne" userId="9b30d48e-7574-4b05-805c-6faee918d4c7" providerId="ADAL" clId="{85BB4BD5-F3DC-428D-AF0A-ECB20FB6B568}" dt="2018-01-21T14:49:55.764" v="459" actId="20577"/>
          <ac:spMkLst>
            <pc:docMk/>
            <pc:sldMk cId="2407417360" sldId="297"/>
            <ac:spMk id="2" creationId="{00000000-0000-0000-0000-000000000000}"/>
          </ac:spMkLst>
        </pc:spChg>
      </pc:sldChg>
      <pc:sldChg chg="ord">
        <pc:chgData name="Courtney Vallentyne" userId="9b30d48e-7574-4b05-805c-6faee918d4c7" providerId="ADAL" clId="{85BB4BD5-F3DC-428D-AF0A-ECB20FB6B568}" dt="2018-01-21T15:15:53.912" v="461"/>
        <pc:sldMkLst>
          <pc:docMk/>
          <pc:sldMk cId="2911916740" sldId="327"/>
        </pc:sldMkLst>
      </pc:sldChg>
      <pc:sldChg chg="addSp modSp add">
        <pc:chgData name="Courtney Vallentyne" userId="9b30d48e-7574-4b05-805c-6faee918d4c7" providerId="ADAL" clId="{85BB4BD5-F3DC-428D-AF0A-ECB20FB6B568}" dt="2018-01-20T22:11:20.901" v="208" actId="14734"/>
        <pc:sldMkLst>
          <pc:docMk/>
          <pc:sldMk cId="4035195505" sldId="350"/>
        </pc:sldMkLst>
        <pc:spChg chg="mod">
          <ac:chgData name="Courtney Vallentyne" userId="9b30d48e-7574-4b05-805c-6faee918d4c7" providerId="ADAL" clId="{85BB4BD5-F3DC-428D-AF0A-ECB20FB6B568}" dt="2018-01-20T22:10:33.209" v="201" actId="20577"/>
          <ac:spMkLst>
            <pc:docMk/>
            <pc:sldMk cId="4035195505" sldId="350"/>
            <ac:spMk id="2" creationId="{BC9D9079-135B-458F-B50E-3AA83FDEBE9B}"/>
          </ac:spMkLst>
        </pc:spChg>
        <pc:spChg chg="mod">
          <ac:chgData name="Courtney Vallentyne" userId="9b30d48e-7574-4b05-805c-6faee918d4c7" providerId="ADAL" clId="{85BB4BD5-F3DC-428D-AF0A-ECB20FB6B568}" dt="2018-01-20T22:09:49.820" v="104" actId="20577"/>
          <ac:spMkLst>
            <pc:docMk/>
            <pc:sldMk cId="4035195505" sldId="350"/>
            <ac:spMk id="3" creationId="{529853C3-280A-424A-9BF2-2E8D7CFC50D6}"/>
          </ac:spMkLst>
        </pc:spChg>
        <pc:graphicFrameChg chg="add mod modGraphic">
          <ac:chgData name="Courtney Vallentyne" userId="9b30d48e-7574-4b05-805c-6faee918d4c7" providerId="ADAL" clId="{85BB4BD5-F3DC-428D-AF0A-ECB20FB6B568}" dt="2018-01-20T22:11:20.901" v="208" actId="14734"/>
          <ac:graphicFrameMkLst>
            <pc:docMk/>
            <pc:sldMk cId="4035195505" sldId="350"/>
            <ac:graphicFrameMk id="4" creationId="{28469343-1AE2-42B4-B04C-D716C6FF5D4F}"/>
          </ac:graphicFrameMkLst>
        </pc:graphicFrameChg>
      </pc:sldChg>
      <pc:sldChg chg="modSp add">
        <pc:chgData name="Courtney Vallentyne" userId="9b30d48e-7574-4b05-805c-6faee918d4c7" providerId="ADAL" clId="{85BB4BD5-F3DC-428D-AF0A-ECB20FB6B568}" dt="2018-01-20T22:48:48.450" v="344" actId="20577"/>
        <pc:sldMkLst>
          <pc:docMk/>
          <pc:sldMk cId="3994128817" sldId="351"/>
        </pc:sldMkLst>
        <pc:spChg chg="mod">
          <ac:chgData name="Courtney Vallentyne" userId="9b30d48e-7574-4b05-805c-6faee918d4c7" providerId="ADAL" clId="{85BB4BD5-F3DC-428D-AF0A-ECB20FB6B568}" dt="2018-01-20T22:48:33.813" v="340" actId="1076"/>
          <ac:spMkLst>
            <pc:docMk/>
            <pc:sldMk cId="3994128817" sldId="351"/>
            <ac:spMk id="2" creationId="{03443F6F-9D85-4439-A68A-96645D55E9FC}"/>
          </ac:spMkLst>
        </pc:spChg>
        <pc:spChg chg="mod">
          <ac:chgData name="Courtney Vallentyne" userId="9b30d48e-7574-4b05-805c-6faee918d4c7" providerId="ADAL" clId="{85BB4BD5-F3DC-428D-AF0A-ECB20FB6B568}" dt="2018-01-20T22:48:48.450" v="344" actId="20577"/>
          <ac:spMkLst>
            <pc:docMk/>
            <pc:sldMk cId="3994128817" sldId="351"/>
            <ac:spMk id="3" creationId="{7A7B16B7-8C0B-458E-ABE8-9D10CB2554F8}"/>
          </ac:spMkLst>
        </pc:spChg>
      </pc:sldChg>
      <pc:sldChg chg="addSp delSp modSp add">
        <pc:chgData name="Courtney Vallentyne" userId="9b30d48e-7574-4b05-805c-6faee918d4c7" providerId="ADAL" clId="{85BB4BD5-F3DC-428D-AF0A-ECB20FB6B568}" dt="2018-01-21T14:44:43.105" v="396" actId="2165"/>
        <pc:sldMkLst>
          <pc:docMk/>
          <pc:sldMk cId="861071825" sldId="352"/>
        </pc:sldMkLst>
        <pc:graphicFrameChg chg="add del mod modGraphic">
          <ac:chgData name="Courtney Vallentyne" userId="9b30d48e-7574-4b05-805c-6faee918d4c7" providerId="ADAL" clId="{85BB4BD5-F3DC-428D-AF0A-ECB20FB6B568}" dt="2018-01-20T22:55:07.698" v="353" actId="478"/>
          <ac:graphicFrameMkLst>
            <pc:docMk/>
            <pc:sldMk cId="861071825" sldId="352"/>
            <ac:graphicFrameMk id="4" creationId="{A8B060BE-AEA5-439C-A899-1FDF1AA7485C}"/>
          </ac:graphicFrameMkLst>
        </pc:graphicFrameChg>
        <pc:graphicFrameChg chg="add mod modGraphic">
          <ac:chgData name="Courtney Vallentyne" userId="9b30d48e-7574-4b05-805c-6faee918d4c7" providerId="ADAL" clId="{85BB4BD5-F3DC-428D-AF0A-ECB20FB6B568}" dt="2018-01-21T14:44:43.105" v="396" actId="2165"/>
          <ac:graphicFrameMkLst>
            <pc:docMk/>
            <pc:sldMk cId="861071825" sldId="352"/>
            <ac:graphicFrameMk id="5" creationId="{0497F8FD-FEE6-47D8-8C42-522A4DDCA579}"/>
          </ac:graphicFrameMkLst>
        </pc:graphicFrameChg>
      </pc:sldChg>
      <pc:sldChg chg="addSp modSp add">
        <pc:chgData name="Courtney Vallentyne" userId="9b30d48e-7574-4b05-805c-6faee918d4c7" providerId="ADAL" clId="{85BB4BD5-F3DC-428D-AF0A-ECB20FB6B568}" dt="2018-01-21T14:47:46.378" v="402" actId="14100"/>
        <pc:sldMkLst>
          <pc:docMk/>
          <pc:sldMk cId="3422724729" sldId="353"/>
        </pc:sldMkLst>
        <pc:picChg chg="add mod">
          <ac:chgData name="Courtney Vallentyne" userId="9b30d48e-7574-4b05-805c-6faee918d4c7" providerId="ADAL" clId="{85BB4BD5-F3DC-428D-AF0A-ECB20FB6B568}" dt="2018-01-21T14:47:46.378" v="402" actId="14100"/>
          <ac:picMkLst>
            <pc:docMk/>
            <pc:sldMk cId="3422724729" sldId="353"/>
            <ac:picMk id="4" creationId="{5B16D903-E967-4CDC-8E47-50AD98387E92}"/>
          </ac:picMkLst>
        </pc:picChg>
      </pc:sldChg>
      <pc:sldChg chg="modSp add ord">
        <pc:chgData name="Courtney Vallentyne" userId="9b30d48e-7574-4b05-805c-6faee918d4c7" providerId="ADAL" clId="{85BB4BD5-F3DC-428D-AF0A-ECB20FB6B568}" dt="2018-01-21T14:49:41.731" v="453" actId="20577"/>
        <pc:sldMkLst>
          <pc:docMk/>
          <pc:sldMk cId="1160891369" sldId="354"/>
        </pc:sldMkLst>
        <pc:spChg chg="mod">
          <ac:chgData name="Courtney Vallentyne" userId="9b30d48e-7574-4b05-805c-6faee918d4c7" providerId="ADAL" clId="{85BB4BD5-F3DC-428D-AF0A-ECB20FB6B568}" dt="2018-01-21T14:49:41.731" v="453" actId="20577"/>
          <ac:spMkLst>
            <pc:docMk/>
            <pc:sldMk cId="1160891369" sldId="354"/>
            <ac:spMk id="2" creationId="{00000000-0000-0000-0000-000000000000}"/>
          </ac:spMkLst>
        </pc:spChg>
      </pc:sldChg>
      <pc:sldMasterChg chg="delSldLayout">
        <pc:chgData name="Courtney Vallentyne" userId="9b30d48e-7574-4b05-805c-6faee918d4c7" providerId="ADAL" clId="{85BB4BD5-F3DC-428D-AF0A-ECB20FB6B568}" dt="2018-01-20T22:06:30.944" v="52" actId="2696"/>
        <pc:sldMasterMkLst>
          <pc:docMk/>
          <pc:sldMasterMk cId="2259835153" sldId="2147484497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2/20/2018 9:34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2/20/2018 9:34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oneregistration.microsoft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crosoft.sharepoint.com/sites/itweb/securelogon/Pages/FAQ.aspx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IMPORTANT NOTE: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 Ready will utilize Windows 10 and the new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PowerPoint 2016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as well as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PowerPoint 2013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event machines. Please build your slides utilizing the appropriate Template and utilize the version of PowerPoint that works best.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Windows 10 devices now connect remotely through VPN using the PIN with Passport for Work. Speakers needing to use VPN in a demo, will need to have registered for Phone Authentication at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https://phoneregistration.microsoft.com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Additional details are also available here: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4"/>
              </a:rPr>
              <a:t>https://microsoft.sharepoint.com/sites/itweb/securelogon/Pages/FAQ.aspx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3C66B-7AF5-40BA-8933-D16874FF94C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2/20/2018 9:34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87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15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4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2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2/20/2018 9:34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6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9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9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2/20/2018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5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2/20/2018 9:34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8470438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1935915"/>
          </a:xfrm>
        </p:spPr>
        <p:txBody>
          <a:bodyPr wrap="square">
            <a:spAutoFit/>
          </a:bodyPr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66169" y="295278"/>
            <a:ext cx="11702551" cy="91757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16787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168" y="1212850"/>
            <a:ext cx="11702553" cy="1868204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800"/>
            </a:lvl2pPr>
            <a:lvl3pPr marL="228564" indent="0">
              <a:buNone/>
              <a:defRPr sz="1800"/>
            </a:lvl3pPr>
            <a:lvl4pPr marL="457127" indent="0">
              <a:buNone/>
              <a:defRPr sz="1600"/>
            </a:lvl4pPr>
            <a:lvl5pPr marL="685691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1341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84919" y="6321407"/>
            <a:ext cx="11702553" cy="501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43830" tIns="195064" rIns="243830" bIns="195064" numCol="1" anchor="t" anchorCtr="0" compatLnSpc="1">
            <a:prstTxWarp prst="textNoShape">
              <a:avLst/>
            </a:prstTxWarp>
            <a:spAutoFit/>
          </a:bodyPr>
          <a:lstStyle/>
          <a:p>
            <a:pPr defTabSz="93214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124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Edi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30" y="479425"/>
            <a:ext cx="1451658" cy="3108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6993613" y="6118886"/>
            <a:ext cx="5215827" cy="627864"/>
            <a:chOff x="274638" y="4554931"/>
            <a:chExt cx="5216493" cy="62786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521649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Las Vegas, Nevada	July 17–21, 2017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3059781" y="4673270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5783" y="1871025"/>
            <a:ext cx="5956512" cy="1043363"/>
          </a:xfrm>
          <a:prstGeom prst="rect">
            <a:avLst/>
          </a:prstGeom>
          <a:noFill/>
        </p:spPr>
        <p:txBody>
          <a:bodyPr wrap="none" lIns="182857" tIns="146285" rIns="182857" bIns="146285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3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16D0-030B-4E01-8C7E-8FA7B612B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641" y="1871024"/>
            <a:ext cx="6399983" cy="1042416"/>
          </a:xfrm>
        </p:spPr>
        <p:txBody>
          <a:bodyPr lIns="182880" tIns="146304" rIns="182880" bIns="146304"/>
          <a:lstStyle>
            <a:lvl1pPr marL="0" indent="0">
              <a:buNone/>
              <a:defRPr sz="5399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206122" y="2651451"/>
            <a:ext cx="5774201" cy="1043363"/>
          </a:xfrm>
          <a:prstGeom prst="rect">
            <a:avLst/>
          </a:prstGeom>
          <a:noFill/>
        </p:spPr>
        <p:txBody>
          <a:bodyPr wrap="square" lIns="182857" tIns="146285" rIns="182857" bIns="146285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53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EA71668-2A88-4115-853E-BEC05FB59E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0641" y="2651451"/>
            <a:ext cx="6399983" cy="1043363"/>
          </a:xfrm>
        </p:spPr>
        <p:txBody>
          <a:bodyPr lIns="182880" tIns="146304" rIns="182880" bIns="146304"/>
          <a:lstStyle>
            <a:lvl1pPr marL="0" indent="0">
              <a:buNone/>
              <a:defRPr sz="5399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206122" y="3445275"/>
            <a:ext cx="5774201" cy="1043363"/>
          </a:xfrm>
          <a:prstGeom prst="rect">
            <a:avLst/>
          </a:prstGeom>
          <a:noFill/>
        </p:spPr>
        <p:txBody>
          <a:bodyPr wrap="square" lIns="182857" tIns="146285" rIns="182857" bIns="146285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53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AE5335-01B3-4932-AE7C-C7409C947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0641" y="3445275"/>
            <a:ext cx="6399983" cy="1043363"/>
          </a:xfrm>
        </p:spPr>
        <p:txBody>
          <a:bodyPr lIns="182880" tIns="146304" rIns="182880" bIns="146304"/>
          <a:lstStyle>
            <a:lvl1pPr marL="0" indent="0">
              <a:buNone/>
              <a:defRPr sz="5399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5025448" y="4225701"/>
            <a:ext cx="6466010" cy="1043363"/>
          </a:xfrm>
          <a:prstGeom prst="rect">
            <a:avLst/>
          </a:prstGeom>
          <a:noFill/>
        </p:spPr>
        <p:txBody>
          <a:bodyPr wrap="none" lIns="182857" tIns="146285" rIns="182857" bIns="146285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3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keep transforming</a:t>
            </a:r>
          </a:p>
        </p:txBody>
      </p:sp>
    </p:spTree>
    <p:extLst>
      <p:ext uri="{BB962C8B-B14F-4D97-AF65-F5344CB8AC3E}">
        <p14:creationId xmlns:p14="http://schemas.microsoft.com/office/powerpoint/2010/main" val="298146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Gener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30" y="479425"/>
            <a:ext cx="1451658" cy="3108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6993613" y="6118886"/>
            <a:ext cx="5215827" cy="627864"/>
            <a:chOff x="274638" y="4554931"/>
            <a:chExt cx="5216493" cy="62786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521649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Las Vegas, Nevada	July 17–21, 2017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3059781" y="4673270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5783" y="1871025"/>
            <a:ext cx="8026430" cy="1043363"/>
          </a:xfrm>
          <a:prstGeom prst="rect">
            <a:avLst/>
          </a:prstGeom>
          <a:noFill/>
        </p:spPr>
        <p:txBody>
          <a:bodyPr wrap="none" lIns="182857" tIns="146285" rIns="182857" bIns="146285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3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 believe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5025448" y="2651451"/>
            <a:ext cx="5774201" cy="1043363"/>
          </a:xfrm>
          <a:prstGeom prst="rect">
            <a:avLst/>
          </a:prstGeom>
          <a:noFill/>
        </p:spPr>
        <p:txBody>
          <a:bodyPr wrap="square" lIns="182857" tIns="146285" rIns="182857" bIns="146285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53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explore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5025448" y="3445275"/>
            <a:ext cx="5774201" cy="1043363"/>
          </a:xfrm>
          <a:prstGeom prst="rect">
            <a:avLst/>
          </a:prstGeom>
          <a:noFill/>
        </p:spPr>
        <p:txBody>
          <a:bodyPr wrap="square" lIns="182857" tIns="146285" rIns="182857" bIns="146285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53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win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5025448" y="4225701"/>
            <a:ext cx="6466010" cy="1043363"/>
          </a:xfrm>
          <a:prstGeom prst="rect">
            <a:avLst/>
          </a:prstGeom>
          <a:noFill/>
        </p:spPr>
        <p:txBody>
          <a:bodyPr wrap="none" lIns="182857" tIns="146285" rIns="182857" bIns="146285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3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keep transforming</a:t>
            </a:r>
          </a:p>
        </p:txBody>
      </p:sp>
    </p:spTree>
    <p:extLst>
      <p:ext uri="{BB962C8B-B14F-4D97-AF65-F5344CB8AC3E}">
        <p14:creationId xmlns:p14="http://schemas.microsoft.com/office/powerpoint/2010/main" val="123084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67" y="2125678"/>
            <a:ext cx="9142769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66" y="3955787"/>
            <a:ext cx="7314204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30" y="479425"/>
            <a:ext cx="1451658" cy="310896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5820" y="294304"/>
            <a:ext cx="365713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66" indent="0">
              <a:buNone/>
              <a:defRPr sz="2000"/>
            </a:lvl2pPr>
            <a:lvl3pPr marL="571443" indent="0">
              <a:buNone/>
              <a:defRPr sz="2000"/>
            </a:lvl3pPr>
            <a:lvl4pPr marL="800020" indent="0">
              <a:buNone/>
              <a:defRPr sz="2000"/>
            </a:lvl4pPr>
            <a:lvl5pPr marL="1028597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668" y="6122305"/>
            <a:ext cx="3657133" cy="572464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2000">
                <a:latin typeface="+mn-lt"/>
              </a:defRPr>
            </a:lvl1pPr>
            <a:lvl2pPr marL="342866" indent="0">
              <a:buNone/>
              <a:defRPr sz="2000"/>
            </a:lvl2pPr>
            <a:lvl3pPr marL="571443" indent="0">
              <a:buNone/>
              <a:defRPr sz="2000"/>
            </a:lvl3pPr>
            <a:lvl4pPr marL="800020" indent="0">
              <a:buNone/>
              <a:defRPr sz="2000"/>
            </a:lvl4pPr>
            <a:lvl5pPr marL="1028597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C0E147A-0C9D-4F65-A150-FE7584A3FA8B}"/>
              </a:ext>
            </a:extLst>
          </p:cNvPr>
          <p:cNvSpPr txBox="1"/>
          <p:nvPr userDrawn="1"/>
        </p:nvSpPr>
        <p:spPr bwMode="white">
          <a:xfrm>
            <a:off x="9972264" y="6297896"/>
            <a:ext cx="19997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DIGITAL READY TALK</a:t>
            </a:r>
          </a:p>
        </p:txBody>
      </p:sp>
    </p:spTree>
    <p:extLst>
      <p:ext uri="{BB962C8B-B14F-4D97-AF65-F5344CB8AC3E}">
        <p14:creationId xmlns:p14="http://schemas.microsoft.com/office/powerpoint/2010/main" val="277431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16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/>
      <p:bldP spid="7" grpId="2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/>
      <p:bldP spid="8" grpId="2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03" y="1212850"/>
            <a:ext cx="11887270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77" indent="0">
              <a:buNone/>
              <a:defRPr/>
            </a:lvl2pPr>
            <a:lvl3pPr marL="457154" indent="0">
              <a:buNone/>
              <a:defRPr/>
            </a:lvl3pPr>
            <a:lvl4pPr marL="685731" indent="0">
              <a:buNone/>
              <a:defRPr/>
            </a:lvl4pPr>
            <a:lvl5pPr marL="9143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254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67" y="1211288"/>
            <a:ext cx="1188727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603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04" y="1211287"/>
            <a:ext cx="54856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62" indent="0">
              <a:buFont typeface="Wingdings" panose="05000000000000000000" pitchFamily="2" charset="2"/>
              <a:buNone/>
              <a:defRPr sz="2400" b="0"/>
            </a:lvl2pPr>
            <a:lvl3pPr marL="450805" indent="0">
              <a:buFont typeface="Wingdings" panose="05000000000000000000" pitchFamily="2" charset="2"/>
              <a:buNone/>
              <a:tabLst/>
              <a:defRPr sz="2200" b="0"/>
            </a:lvl3pPr>
            <a:lvl4pPr marL="652397" indent="0">
              <a:buFont typeface="Wingdings" panose="05000000000000000000" pitchFamily="2" charset="2"/>
              <a:buNone/>
              <a:defRPr sz="2200" b="0"/>
            </a:lvl4pPr>
            <a:lvl5pPr marL="853990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4588" y="1211288"/>
            <a:ext cx="5485699" cy="246221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62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0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397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399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299" marR="0" lvl="0" indent="-514299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299" marR="0" lvl="1" indent="-514299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299" marR="0" lvl="2" indent="-514299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299" marR="0" lvl="3" indent="-514299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299" marR="0" lvl="4" indent="-514299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5331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04" y="1211287"/>
            <a:ext cx="5485699" cy="2157514"/>
          </a:xfrm>
        </p:spPr>
        <p:txBody>
          <a:bodyPr wrap="square">
            <a:spAutoFit/>
          </a:bodyPr>
          <a:lstStyle>
            <a:lvl1pPr marL="231752" indent="-231752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95" indent="-171433">
              <a:buFont typeface="Wingdings" panose="05000000000000000000" pitchFamily="2" charset="2"/>
              <a:buChar char=""/>
              <a:defRPr sz="2400" b="0"/>
            </a:lvl2pPr>
            <a:lvl3pPr marL="639699" indent="-188894">
              <a:buFont typeface="Wingdings" panose="05000000000000000000" pitchFamily="2" charset="2"/>
              <a:buChar char=""/>
              <a:tabLst/>
              <a:defRPr sz="2200" b="0"/>
            </a:lvl3pPr>
            <a:lvl4pPr marL="828592" indent="-176195">
              <a:buFont typeface="Wingdings" panose="05000000000000000000" pitchFamily="2" charset="2"/>
              <a:buChar char=""/>
              <a:defRPr sz="2200" b="0"/>
            </a:lvl4pPr>
            <a:lvl5pPr marL="1023836" indent="-169846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4588" y="1211288"/>
            <a:ext cx="5485699" cy="2462213"/>
          </a:xfrm>
        </p:spPr>
        <p:txBody>
          <a:bodyPr wrap="square">
            <a:spAutoFit/>
          </a:bodyPr>
          <a:lstStyle>
            <a:lvl1pPr marL="287309" indent="-287309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28" indent="-342866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671" indent="-342866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262" indent="-342866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855" indent="-342866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52" marR="0" lvl="0" indent="-231752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52" marR="0" lvl="1" indent="-231752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52" marR="0" lvl="2" indent="-231752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52" marR="0" lvl="3" indent="-231752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52" marR="0" lvl="4" indent="-231752" algn="l" defTabSz="93264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8980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6171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92" y="-992"/>
            <a:ext cx="12436475" cy="6995517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66168" y="2125677"/>
            <a:ext cx="7314889" cy="1828800"/>
          </a:xfrm>
          <a:noFill/>
        </p:spPr>
        <p:txBody>
          <a:bodyPr lIns="146304" tIns="91440" rIns="146304" bIns="91440" anchor="t" anchorCtr="0"/>
          <a:lstStyle>
            <a:lvl1pPr>
              <a:defRPr sz="6400" spc="-100" baseline="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66168" y="3954457"/>
            <a:ext cx="7314889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733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609578" y="6240429"/>
            <a:ext cx="128407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6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03" y="2125677"/>
            <a:ext cx="10055529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04" y="3954463"/>
            <a:ext cx="10057117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61871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04" y="2125677"/>
            <a:ext cx="10055529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79600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03" y="2125662"/>
            <a:ext cx="11885683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6787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03" y="2125662"/>
            <a:ext cx="11885683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62931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04" y="2740133"/>
            <a:ext cx="4891416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0621" y="1"/>
            <a:ext cx="6994267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1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34110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418302" y="6697628"/>
            <a:ext cx="359828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61101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41108" y="2336981"/>
            <a:ext cx="10453978" cy="1029795"/>
            <a:chOff x="1041241" y="2198265"/>
            <a:chExt cx="10455312" cy="1029795"/>
          </a:xfrm>
        </p:grpSpPr>
        <p:sp>
          <p:nvSpPr>
            <p:cNvPr id="3" name="laptop"/>
            <p:cNvSpPr>
              <a:spLocks noChangeAspect="1" noEditPoints="1"/>
            </p:cNvSpPr>
            <p:nvPr userDrawn="1"/>
          </p:nvSpPr>
          <p:spPr bwMode="auto">
            <a:xfrm>
              <a:off x="9891754" y="2198265"/>
              <a:ext cx="1417556" cy="843914"/>
            </a:xfrm>
            <a:custGeom>
              <a:avLst/>
              <a:gdLst>
                <a:gd name="T0" fmla="*/ 212 w 257"/>
                <a:gd name="T1" fmla="*/ 107 h 153"/>
                <a:gd name="T2" fmla="*/ 43 w 257"/>
                <a:gd name="T3" fmla="*/ 107 h 153"/>
                <a:gd name="T4" fmla="*/ 43 w 257"/>
                <a:gd name="T5" fmla="*/ 0 h 153"/>
                <a:gd name="T6" fmla="*/ 212 w 257"/>
                <a:gd name="T7" fmla="*/ 0 h 153"/>
                <a:gd name="T8" fmla="*/ 212 w 257"/>
                <a:gd name="T9" fmla="*/ 107 h 153"/>
                <a:gd name="T10" fmla="*/ 43 w 257"/>
                <a:gd name="T11" fmla="*/ 107 h 153"/>
                <a:gd name="T12" fmla="*/ 0 w 257"/>
                <a:gd name="T13" fmla="*/ 153 h 153"/>
                <a:gd name="T14" fmla="*/ 257 w 257"/>
                <a:gd name="T15" fmla="*/ 153 h 153"/>
                <a:gd name="T16" fmla="*/ 212 w 257"/>
                <a:gd name="T1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153">
                  <a:moveTo>
                    <a:pt x="212" y="107"/>
                  </a:moveTo>
                  <a:lnTo>
                    <a:pt x="43" y="107"/>
                  </a:lnTo>
                  <a:lnTo>
                    <a:pt x="43" y="0"/>
                  </a:lnTo>
                  <a:lnTo>
                    <a:pt x="212" y="0"/>
                  </a:lnTo>
                  <a:lnTo>
                    <a:pt x="212" y="107"/>
                  </a:lnTo>
                  <a:moveTo>
                    <a:pt x="43" y="107"/>
                  </a:moveTo>
                  <a:lnTo>
                    <a:pt x="0" y="153"/>
                  </a:lnTo>
                  <a:lnTo>
                    <a:pt x="257" y="153"/>
                  </a:lnTo>
                  <a:lnTo>
                    <a:pt x="212" y="10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" name="phone"/>
            <p:cNvSpPr>
              <a:spLocks noChangeAspect="1" noEditPoints="1"/>
            </p:cNvSpPr>
            <p:nvPr userDrawn="1"/>
          </p:nvSpPr>
          <p:spPr bwMode="auto">
            <a:xfrm>
              <a:off x="4177456" y="2253648"/>
              <a:ext cx="473065" cy="757539"/>
            </a:xfrm>
            <a:custGeom>
              <a:avLst/>
              <a:gdLst>
                <a:gd name="T0" fmla="*/ 148 w 148"/>
                <a:gd name="T1" fmla="*/ 112 h 237"/>
                <a:gd name="T2" fmla="*/ 148 w 148"/>
                <a:gd name="T3" fmla="*/ 237 h 237"/>
                <a:gd name="T4" fmla="*/ 0 w 148"/>
                <a:gd name="T5" fmla="*/ 237 h 237"/>
                <a:gd name="T6" fmla="*/ 0 w 148"/>
                <a:gd name="T7" fmla="*/ 0 h 237"/>
                <a:gd name="T8" fmla="*/ 148 w 148"/>
                <a:gd name="T9" fmla="*/ 0 h 237"/>
                <a:gd name="T10" fmla="*/ 148 w 148"/>
                <a:gd name="T11" fmla="*/ 112 h 237"/>
                <a:gd name="T12" fmla="*/ 0 w 148"/>
                <a:gd name="T13" fmla="*/ 29 h 237"/>
                <a:gd name="T14" fmla="*/ 148 w 148"/>
                <a:gd name="T15" fmla="*/ 29 h 237"/>
                <a:gd name="T16" fmla="*/ 0 w 148"/>
                <a:gd name="T17" fmla="*/ 172 h 237"/>
                <a:gd name="T18" fmla="*/ 148 w 148"/>
                <a:gd name="T19" fmla="*/ 172 h 237"/>
                <a:gd name="T20" fmla="*/ 66 w 148"/>
                <a:gd name="T21" fmla="*/ 204 h 237"/>
                <a:gd name="T22" fmla="*/ 82 w 148"/>
                <a:gd name="T23" fmla="*/ 20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37">
                  <a:moveTo>
                    <a:pt x="148" y="112"/>
                  </a:moveTo>
                  <a:lnTo>
                    <a:pt x="148" y="237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12"/>
                  </a:lnTo>
                  <a:moveTo>
                    <a:pt x="0" y="29"/>
                  </a:moveTo>
                  <a:lnTo>
                    <a:pt x="148" y="29"/>
                  </a:lnTo>
                  <a:moveTo>
                    <a:pt x="0" y="172"/>
                  </a:moveTo>
                  <a:lnTo>
                    <a:pt x="148" y="172"/>
                  </a:lnTo>
                  <a:moveTo>
                    <a:pt x="66" y="204"/>
                  </a:moveTo>
                  <a:lnTo>
                    <a:pt x="82" y="20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tablet_2"/>
            <p:cNvSpPr>
              <a:spLocks noChangeAspect="1" noEditPoints="1"/>
            </p:cNvSpPr>
            <p:nvPr userDrawn="1"/>
          </p:nvSpPr>
          <p:spPr bwMode="auto">
            <a:xfrm>
              <a:off x="6815622" y="2222769"/>
              <a:ext cx="1118473" cy="819293"/>
            </a:xfrm>
            <a:custGeom>
              <a:avLst/>
              <a:gdLst>
                <a:gd name="T0" fmla="*/ 243 w 243"/>
                <a:gd name="T1" fmla="*/ 83 h 178"/>
                <a:gd name="T2" fmla="*/ 243 w 243"/>
                <a:gd name="T3" fmla="*/ 178 h 178"/>
                <a:gd name="T4" fmla="*/ 0 w 243"/>
                <a:gd name="T5" fmla="*/ 178 h 178"/>
                <a:gd name="T6" fmla="*/ 0 w 243"/>
                <a:gd name="T7" fmla="*/ 0 h 178"/>
                <a:gd name="T8" fmla="*/ 243 w 243"/>
                <a:gd name="T9" fmla="*/ 0 h 178"/>
                <a:gd name="T10" fmla="*/ 243 w 243"/>
                <a:gd name="T11" fmla="*/ 83 h 178"/>
                <a:gd name="T12" fmla="*/ 113 w 243"/>
                <a:gd name="T13" fmla="*/ 147 h 178"/>
                <a:gd name="T14" fmla="*/ 129 w 243"/>
                <a:gd name="T15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243" y="83"/>
                  </a:moveTo>
                  <a:lnTo>
                    <a:pt x="24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83"/>
                  </a:lnTo>
                  <a:moveTo>
                    <a:pt x="113" y="147"/>
                  </a:moveTo>
                  <a:lnTo>
                    <a:pt x="129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camera"/>
            <p:cNvSpPr>
              <a:spLocks noChangeAspect="1" noEditPoints="1"/>
            </p:cNvSpPr>
            <p:nvPr userDrawn="1"/>
          </p:nvSpPr>
          <p:spPr bwMode="auto">
            <a:xfrm>
              <a:off x="1041241" y="2295852"/>
              <a:ext cx="842296" cy="673131"/>
            </a:xfrm>
            <a:custGeom>
              <a:avLst/>
              <a:gdLst>
                <a:gd name="T0" fmla="*/ 0 w 330"/>
                <a:gd name="T1" fmla="*/ 24 h 264"/>
                <a:gd name="T2" fmla="*/ 87 w 330"/>
                <a:gd name="T3" fmla="*/ 24 h 264"/>
                <a:gd name="T4" fmla="*/ 111 w 330"/>
                <a:gd name="T5" fmla="*/ 0 h 264"/>
                <a:gd name="T6" fmla="*/ 217 w 330"/>
                <a:gd name="T7" fmla="*/ 0 h 264"/>
                <a:gd name="T8" fmla="*/ 242 w 330"/>
                <a:gd name="T9" fmla="*/ 24 h 264"/>
                <a:gd name="T10" fmla="*/ 330 w 330"/>
                <a:gd name="T11" fmla="*/ 24 h 264"/>
                <a:gd name="T12" fmla="*/ 330 w 330"/>
                <a:gd name="T13" fmla="*/ 264 h 264"/>
                <a:gd name="T14" fmla="*/ 0 w 330"/>
                <a:gd name="T15" fmla="*/ 264 h 264"/>
                <a:gd name="T16" fmla="*/ 0 w 330"/>
                <a:gd name="T17" fmla="*/ 24 h 264"/>
                <a:gd name="T18" fmla="*/ 165 w 330"/>
                <a:gd name="T19" fmla="*/ 221 h 264"/>
                <a:gd name="T20" fmla="*/ 242 w 330"/>
                <a:gd name="T21" fmla="*/ 144 h 264"/>
                <a:gd name="T22" fmla="*/ 165 w 330"/>
                <a:gd name="T23" fmla="*/ 67 h 264"/>
                <a:gd name="T24" fmla="*/ 88 w 330"/>
                <a:gd name="T25" fmla="*/ 144 h 264"/>
                <a:gd name="T26" fmla="*/ 165 w 330"/>
                <a:gd name="T27" fmla="*/ 221 h 264"/>
                <a:gd name="T28" fmla="*/ 42 w 330"/>
                <a:gd name="T29" fmla="*/ 73 h 264"/>
                <a:gd name="T30" fmla="*/ 48 w 330"/>
                <a:gd name="T31" fmla="*/ 67 h 264"/>
                <a:gd name="T32" fmla="*/ 42 w 330"/>
                <a:gd name="T33" fmla="*/ 61 h 264"/>
                <a:gd name="T34" fmla="*/ 36 w 330"/>
                <a:gd name="T35" fmla="*/ 67 h 264"/>
                <a:gd name="T36" fmla="*/ 42 w 330"/>
                <a:gd name="T37" fmla="*/ 7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264">
                  <a:moveTo>
                    <a:pt x="0" y="24"/>
                  </a:moveTo>
                  <a:cubicBezTo>
                    <a:pt x="87" y="24"/>
                    <a:pt x="87" y="24"/>
                    <a:pt x="8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330" y="24"/>
                    <a:pt x="330" y="24"/>
                    <a:pt x="330" y="24"/>
                  </a:cubicBezTo>
                  <a:cubicBezTo>
                    <a:pt x="330" y="264"/>
                    <a:pt x="330" y="264"/>
                    <a:pt x="330" y="264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4"/>
                  </a:lnTo>
                  <a:close/>
                  <a:moveTo>
                    <a:pt x="165" y="221"/>
                  </a:moveTo>
                  <a:cubicBezTo>
                    <a:pt x="208" y="221"/>
                    <a:pt x="242" y="187"/>
                    <a:pt x="242" y="144"/>
                  </a:cubicBezTo>
                  <a:cubicBezTo>
                    <a:pt x="242" y="101"/>
                    <a:pt x="208" y="67"/>
                    <a:pt x="165" y="67"/>
                  </a:cubicBezTo>
                  <a:cubicBezTo>
                    <a:pt x="123" y="67"/>
                    <a:pt x="88" y="101"/>
                    <a:pt x="88" y="144"/>
                  </a:cubicBezTo>
                  <a:cubicBezTo>
                    <a:pt x="88" y="187"/>
                    <a:pt x="123" y="221"/>
                    <a:pt x="165" y="221"/>
                  </a:cubicBezTo>
                  <a:close/>
                  <a:moveTo>
                    <a:pt x="42" y="73"/>
                  </a:moveTo>
                  <a:cubicBezTo>
                    <a:pt x="45" y="73"/>
                    <a:pt x="48" y="70"/>
                    <a:pt x="48" y="67"/>
                  </a:cubicBezTo>
                  <a:cubicBezTo>
                    <a:pt x="48" y="64"/>
                    <a:pt x="45" y="61"/>
                    <a:pt x="42" y="61"/>
                  </a:cubicBezTo>
                  <a:cubicBezTo>
                    <a:pt x="38" y="61"/>
                    <a:pt x="36" y="64"/>
                    <a:pt x="36" y="67"/>
                  </a:cubicBezTo>
                  <a:cubicBezTo>
                    <a:pt x="36" y="70"/>
                    <a:pt x="38" y="73"/>
                    <a:pt x="42" y="7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Multiplication Sign 8"/>
            <p:cNvSpPr/>
            <p:nvPr userDrawn="1"/>
          </p:nvSpPr>
          <p:spPr bwMode="auto">
            <a:xfrm>
              <a:off x="1654939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Multiplication Sign 9"/>
            <p:cNvSpPr/>
            <p:nvPr userDrawn="1"/>
          </p:nvSpPr>
          <p:spPr bwMode="auto">
            <a:xfrm>
              <a:off x="4406053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Multiplication Sign 10"/>
            <p:cNvSpPr/>
            <p:nvPr userDrawn="1"/>
          </p:nvSpPr>
          <p:spPr bwMode="auto">
            <a:xfrm>
              <a:off x="770332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Multiplication Sign 12"/>
            <p:cNvSpPr/>
            <p:nvPr userDrawn="1"/>
          </p:nvSpPr>
          <p:spPr bwMode="auto">
            <a:xfrm>
              <a:off x="1103935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663093" y="5026306"/>
            <a:ext cx="9108703" cy="1671227"/>
          </a:xfrm>
          <a:prstGeom prst="rect">
            <a:avLst/>
          </a:prstGeom>
          <a:noFill/>
        </p:spPr>
        <p:txBody>
          <a:bodyPr wrap="none" lIns="182857" tIns="146285" rIns="182857" bIns="146285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2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marL="0" marR="0" lvl="0" indent="0" algn="ctr" defTabSz="93264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2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 this video with non-FTE personnel</a:t>
            </a:r>
            <a:endParaRPr lang="en-US" sz="2200" kern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</p:txBody>
      </p:sp>
    </p:spTree>
    <p:extLst>
      <p:ext uri="{BB962C8B-B14F-4D97-AF65-F5344CB8AC3E}">
        <p14:creationId xmlns:p14="http://schemas.microsoft.com/office/powerpoint/2010/main" val="64473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4888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3" tIns="46633" rIns="46633" bIns="46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03" y="1221158"/>
            <a:ext cx="11885682" cy="2266774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1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4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8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8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1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04" y="6220609"/>
            <a:ext cx="4571417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7" tIns="182857" rIns="182857" bIns="182857" numCol="1" anchor="t" anchorCtr="0" compatLnSpc="1">
            <a:prstTxWarp prst="textNoShape">
              <a:avLst/>
            </a:prstTxWarp>
            <a:spAutoFit/>
          </a:bodyPr>
          <a:lstStyle/>
          <a:p>
            <a:pPr defTabSz="93219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30" y="479425"/>
            <a:ext cx="145165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53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168" y="1212850"/>
            <a:ext cx="11702553" cy="1868204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800"/>
            </a:lvl2pPr>
            <a:lvl3pPr marL="228564" indent="0">
              <a:buNone/>
              <a:defRPr sz="1800"/>
            </a:lvl3pPr>
            <a:lvl4pPr marL="457127" indent="0">
              <a:buNone/>
              <a:defRPr sz="1600"/>
            </a:lvl4pPr>
            <a:lvl5pPr marL="685691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68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03" y="1212850"/>
            <a:ext cx="11885683" cy="2443746"/>
          </a:xfrm>
          <a:prstGeom prst="rect">
            <a:avLst/>
          </a:prstGeom>
        </p:spPr>
        <p:txBody>
          <a:bodyPr/>
          <a:lstStyle>
            <a:lvl1pPr marL="290484" indent="-290484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43" indent="-280960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27" indent="-290484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04" indent="-22857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081" indent="-22857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4889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8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1935915"/>
          </a:xfrm>
        </p:spPr>
        <p:txBody>
          <a:bodyPr wrap="square"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6675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1935915"/>
          </a:xfrm>
        </p:spPr>
        <p:txBody>
          <a:bodyPr wrap="square"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9101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1935915"/>
          </a:xfrm>
        </p:spPr>
        <p:txBody>
          <a:bodyPr wrap="square">
            <a:spAutoFit/>
          </a:bodyPr>
          <a:lstStyle>
            <a:lvl1pPr>
              <a:defRPr sz="3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5432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0661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6168" y="2989432"/>
            <a:ext cx="11702553" cy="10987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0558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6168" y="1212850"/>
            <a:ext cx="11702553" cy="3196837"/>
          </a:xfrm>
          <a:prstGeom prst="rect">
            <a:avLst/>
          </a:prstGeom>
        </p:spPr>
        <p:txBody>
          <a:bodyPr/>
          <a:lstStyle>
            <a:lvl1pPr marL="290467" indent="-290467">
              <a:buClr>
                <a:schemeClr val="tx1"/>
              </a:buClr>
              <a:buSzPct val="90000"/>
              <a:buFont typeface="Arial" pitchFamily="34" charset="0"/>
              <a:buChar char="•"/>
              <a:defRPr sz="4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10" indent="-280944">
              <a:buClr>
                <a:schemeClr val="tx1"/>
              </a:buClr>
              <a:buSzPct val="90000"/>
              <a:buFont typeface="Arial" pitchFamily="34" charset="0"/>
              <a:buChar char="•"/>
              <a:defRPr sz="426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77" indent="-290467">
              <a:buClr>
                <a:schemeClr val="tx1"/>
              </a:buClr>
              <a:buSzPct val="90000"/>
              <a:buFont typeface="Arial" pitchFamily="34" charset="0"/>
              <a:buChar char="•"/>
              <a:defRPr sz="373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41" indent="-228564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004" indent="-228564">
              <a:buClr>
                <a:schemeClr val="tx1"/>
              </a:buClr>
              <a:buSzPct val="90000"/>
              <a:buFont typeface="Arial" pitchFamily="34" charset="0"/>
              <a:buChar char="•"/>
              <a:defRPr sz="266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4889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4267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5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169" y="295278"/>
            <a:ext cx="11702551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168" y="1212855"/>
            <a:ext cx="11702553" cy="265515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3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7" r:id="rId1"/>
    <p:sldLayoutId id="2147484498" r:id="rId2"/>
    <p:sldLayoutId id="2147484501" r:id="rId3"/>
    <p:sldLayoutId id="2147484528" r:id="rId4"/>
    <p:sldLayoutId id="2147484502" r:id="rId5"/>
    <p:sldLayoutId id="2147484503" r:id="rId6"/>
    <p:sldLayoutId id="2147484508" r:id="rId7"/>
    <p:sldLayoutId id="2147484511" r:id="rId8"/>
    <p:sldLayoutId id="2147484521" r:id="rId9"/>
  </p:sldLayoutIdLst>
  <p:transition>
    <p:fade/>
  </p:transition>
  <p:txStyles>
    <p:titleStyle>
      <a:lvl1pPr algn="l" defTabSz="932594" rtl="0" eaLnBrk="1" latinLnBrk="0" hangingPunct="1">
        <a:lnSpc>
          <a:spcPct val="90000"/>
        </a:lnSpc>
        <a:spcBef>
          <a:spcPct val="0"/>
        </a:spcBef>
        <a:buNone/>
        <a:defRPr lang="en-US" sz="5867" b="0" kern="1200" cap="none" spc="-10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46" marR="0" indent="-342846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615935" marR="0" indent="-273044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40296" marR="0" indent="-226478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66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64657" marR="0" indent="-226478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19170" marR="0" indent="-226478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633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2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229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528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94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2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88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87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783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0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379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231">
          <p15:clr>
            <a:srgbClr val="5ACBF0"/>
          </p15:clr>
        </p15:guide>
        <p15:guide id="3" pos="999">
          <p15:clr>
            <a:srgbClr val="5ACBF0"/>
          </p15:clr>
        </p15:guide>
        <p15:guide id="4" pos="1767">
          <p15:clr>
            <a:srgbClr val="5ACBF0"/>
          </p15:clr>
        </p15:guide>
        <p15:guide id="5" pos="2535">
          <p15:clr>
            <a:srgbClr val="5ACBF0"/>
          </p15:clr>
        </p15:guide>
        <p15:guide id="6" pos="3303">
          <p15:clr>
            <a:srgbClr val="5ACBF0"/>
          </p15:clr>
        </p15:guide>
        <p15:guide id="8" pos="4070">
          <p15:clr>
            <a:srgbClr val="5ACBF0"/>
          </p15:clr>
        </p15:guide>
        <p15:guide id="9" pos="4838">
          <p15:clr>
            <a:srgbClr val="5ACBF0"/>
          </p15:clr>
        </p15:guide>
        <p15:guide id="11" pos="5606">
          <p15:clr>
            <a:srgbClr val="5ACBF0"/>
          </p15:clr>
        </p15:guide>
        <p15:guide id="12" pos="6374">
          <p15:clr>
            <a:srgbClr val="5ACBF0"/>
          </p15:clr>
        </p15:guide>
        <p15:guide id="14" pos="7142">
          <p15:clr>
            <a:srgbClr val="5ACBF0"/>
          </p15:clr>
        </p15:guide>
        <p15:guide id="15" pos="7602">
          <p15:clr>
            <a:srgbClr val="5ACBF0"/>
          </p15:clr>
        </p15:guide>
        <p15:guide id="16" pos="384">
          <p15:clr>
            <a:srgbClr val="C35EA4"/>
          </p15:clr>
        </p15:guide>
        <p15:guide id="17" pos="7449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169" y="295278"/>
            <a:ext cx="11702551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168" y="1212855"/>
            <a:ext cx="11702553" cy="265515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5" r:id="rId1"/>
    <p:sldLayoutId id="2147484556" r:id="rId2"/>
  </p:sldLayoutIdLst>
  <p:transition>
    <p:fade/>
  </p:transition>
  <p:txStyles>
    <p:titleStyle>
      <a:lvl1pPr algn="l" defTabSz="932594" rtl="0" eaLnBrk="1" latinLnBrk="0" hangingPunct="1">
        <a:lnSpc>
          <a:spcPct val="90000"/>
        </a:lnSpc>
        <a:spcBef>
          <a:spcPct val="0"/>
        </a:spcBef>
        <a:buNone/>
        <a:defRPr lang="en-US" sz="5867" b="0" kern="1200" cap="none" spc="-10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46" marR="0" indent="-342846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615935" marR="0" indent="-273044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40296" marR="0" indent="-226478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66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64657" marR="0" indent="-226478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19170" marR="0" indent="-226478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633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2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229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528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94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2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88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87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783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0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379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231">
          <p15:clr>
            <a:srgbClr val="5ACBF0"/>
          </p15:clr>
        </p15:guide>
        <p15:guide id="3" pos="999">
          <p15:clr>
            <a:srgbClr val="5ACBF0"/>
          </p15:clr>
        </p15:guide>
        <p15:guide id="4" pos="1767">
          <p15:clr>
            <a:srgbClr val="5ACBF0"/>
          </p15:clr>
        </p15:guide>
        <p15:guide id="5" pos="2535">
          <p15:clr>
            <a:srgbClr val="5ACBF0"/>
          </p15:clr>
        </p15:guide>
        <p15:guide id="6" pos="3303">
          <p15:clr>
            <a:srgbClr val="5ACBF0"/>
          </p15:clr>
        </p15:guide>
        <p15:guide id="8" pos="4070">
          <p15:clr>
            <a:srgbClr val="5ACBF0"/>
          </p15:clr>
        </p15:guide>
        <p15:guide id="9" pos="4838">
          <p15:clr>
            <a:srgbClr val="5ACBF0"/>
          </p15:clr>
        </p15:guide>
        <p15:guide id="11" pos="5606">
          <p15:clr>
            <a:srgbClr val="5ACBF0"/>
          </p15:clr>
        </p15:guide>
        <p15:guide id="12" pos="6374">
          <p15:clr>
            <a:srgbClr val="5ACBF0"/>
          </p15:clr>
        </p15:guide>
        <p15:guide id="14" pos="7142">
          <p15:clr>
            <a:srgbClr val="5ACBF0"/>
          </p15:clr>
        </p15:guide>
        <p15:guide id="15" pos="7602">
          <p15:clr>
            <a:srgbClr val="5ACBF0"/>
          </p15:clr>
        </p15:guide>
        <p15:guide id="16" pos="384">
          <p15:clr>
            <a:srgbClr val="C35EA4"/>
          </p15:clr>
        </p15:guide>
        <p15:guide id="17" pos="7449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04" y="295275"/>
            <a:ext cx="1188804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05" y="1212851"/>
            <a:ext cx="11885681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0153" y="3072353"/>
            <a:ext cx="6995160" cy="8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3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  <p:sldLayoutId id="2147484573" r:id="rId16"/>
    <p:sldLayoutId id="2147484574" r:id="rId17"/>
    <p:sldLayoutId id="2147484575" r:id="rId18"/>
    <p:sldLayoutId id="2147484576" r:id="rId19"/>
  </p:sldLayoutIdLst>
  <p:transition>
    <p:fade/>
  </p:transition>
  <p:txStyles>
    <p:titleStyle>
      <a:lvl1pPr algn="l" defTabSz="932649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77" marR="0" indent="-228577" algn="l" defTabSz="93264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54" marR="0" indent="-228577" algn="l" defTabSz="93264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731" marR="0" indent="-228577" algn="l" defTabSz="93264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309" marR="0" indent="-228577" algn="l" defTabSz="93264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886" marR="0" indent="-228577" algn="l" defTabSz="93264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783" indent="-233163" algn="l" defTabSz="9326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09" indent="-233163" algn="l" defTabSz="9326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433" indent="-233163" algn="l" defTabSz="9326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759" indent="-233163" algn="l" defTabSz="93264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24" algn="l" defTabSz="932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49" algn="l" defTabSz="932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73" algn="l" defTabSz="932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297" algn="l" defTabSz="932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23" algn="l" defTabSz="932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946" algn="l" defTabSz="932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271" algn="l" defTabSz="932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596" algn="l" defTabSz="932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Backups and Monitoring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D36D240-BB6F-472A-ADBC-B3CCC0099C80}"/>
              </a:ext>
            </a:extLst>
          </p:cNvPr>
          <p:cNvSpPr txBox="1">
            <a:spLocks/>
          </p:cNvSpPr>
          <p:nvPr/>
        </p:nvSpPr>
        <p:spPr>
          <a:xfrm>
            <a:off x="274668" y="3725833"/>
            <a:ext cx="4190465" cy="1805371"/>
          </a:xfrm>
          <a:prstGeom prst="rect">
            <a:avLst/>
          </a:prstGeom>
          <a:noFill/>
        </p:spPr>
        <p:txBody>
          <a:bodyPr vert="horz" wrap="square" lIns="164571" tIns="109714" rIns="164571" bIns="109714" rtlCol="0" anchor="t">
            <a:norm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649">
              <a:spcAft>
                <a:spcPts val="600"/>
              </a:spcAft>
            </a:pPr>
            <a:r>
              <a:rPr lang="fi-FI" sz="4488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Courtney Vallentyne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09">
        <p:fade/>
      </p:transition>
    </mc:Choice>
    <mc:Fallback xmlns="">
      <p:transition spd="med" advTm="1690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4726"/>
            <a:ext cx="12434887" cy="75121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2461A-B235-4D2B-9BA1-582DBA72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26" y="1592262"/>
            <a:ext cx="10355835" cy="48413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CDDA93-A33F-4E6F-85E8-02C36B37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9" y="656276"/>
            <a:ext cx="11434267" cy="75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Audit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8610718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B32304-909A-4F09-B51D-0BFFD4758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6D903-E967-4CDC-8E47-50AD9838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5" y="1439862"/>
            <a:ext cx="11730044" cy="53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47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9D9079-135B-458F-B50E-3AA83FDEB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1181862"/>
          </a:xfrm>
        </p:spPr>
        <p:txBody>
          <a:bodyPr/>
          <a:lstStyle/>
          <a:p>
            <a:r>
              <a:rPr lang="en-US" dirty="0"/>
              <a:t>Backup and backup policies, recovery time/point, alternate storage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853C3-280A-424A-9BF2-2E8D7CFC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469343-1AE2-42B4-B04C-D716C6FF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87315"/>
              </p:ext>
            </p:extLst>
          </p:nvPr>
        </p:nvGraphicFramePr>
        <p:xfrm>
          <a:off x="366165" y="2582862"/>
          <a:ext cx="11702553" cy="4119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547">
                  <a:extLst>
                    <a:ext uri="{9D8B030D-6E8A-4147-A177-3AD203B41FA5}">
                      <a16:colId xmlns:a16="http://schemas.microsoft.com/office/drawing/2014/main" val="3648312460"/>
                    </a:ext>
                  </a:extLst>
                </a:gridCol>
                <a:gridCol w="1780932">
                  <a:extLst>
                    <a:ext uri="{9D8B030D-6E8A-4147-A177-3AD203B41FA5}">
                      <a16:colId xmlns:a16="http://schemas.microsoft.com/office/drawing/2014/main" val="14584427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65280173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886119152"/>
                    </a:ext>
                  </a:extLst>
                </a:gridCol>
                <a:gridCol w="4098674">
                  <a:extLst>
                    <a:ext uri="{9D8B030D-6E8A-4147-A177-3AD203B41FA5}">
                      <a16:colId xmlns:a16="http://schemas.microsoft.com/office/drawing/2014/main" val="4115719330"/>
                    </a:ext>
                  </a:extLst>
                </a:gridCol>
              </a:tblGrid>
              <a:tr h="1152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CP-6 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Alternate Storage Site | Recovery Time / Point Objectives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CP-6 (2)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organization configures the alternate storage site to facilitate recovery operations in accordance with recovery time and recovery point objectives.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All storage accounts deployed by this Azure Blueprint Automation are replicated to ensure high availability using geo-redundant storage (GRS). GRS ensures that data is replicated to a secondary region. Customers must ensure the Azure data replication model is compatible with contingency objectives.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extLst>
                  <a:ext uri="{0D108BD9-81ED-4DB2-BD59-A6C34878D82A}">
                    <a16:rowId xmlns:a16="http://schemas.microsoft.com/office/drawing/2014/main" val="3820110335"/>
                  </a:ext>
                </a:extLst>
              </a:tr>
              <a:tr h="6336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CP-9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Information System Backup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CP-9.a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The organization conducts backups of user-level information contained in the information system [Assignment: organization-defined frequency consistent with recovery time and recovery point objectives].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This Azure Blueprint Automation deploys a Recovery Services Vault. User-level information in the deployed SQL database is implemented using the SQL VM IaaS extension.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extLst>
                  <a:ext uri="{0D108BD9-81ED-4DB2-BD59-A6C34878D82A}">
                    <a16:rowId xmlns:a16="http://schemas.microsoft.com/office/drawing/2014/main" val="2043236426"/>
                  </a:ext>
                </a:extLst>
              </a:tr>
              <a:tr h="770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CP-9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Information System Backup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CP-9.b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The organization conducts backups of system-level information contained in the information system [Assignment: organization-defined frequency consistent with recovery time and recovery point objectives].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This Azure Blueprint Automation deploys a Recovery Services Vault. An Azure Backup policy is established for all virtual machines implementing a daily, weekly, monthly, and yearly backup image retention.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extLst>
                  <a:ext uri="{0D108BD9-81ED-4DB2-BD59-A6C34878D82A}">
                    <a16:rowId xmlns:a16="http://schemas.microsoft.com/office/drawing/2014/main" val="3732430230"/>
                  </a:ext>
                </a:extLst>
              </a:tr>
              <a:tr h="770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CP-9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Information System Backup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CP-9.d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The organization protects the confidentiality, integrity, and availability of backup information at storage locations.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Confidentiality and integrity of all storage blobs deployed by this Azure Blueprint Automation are protected through use of Azure SSE, which uses 256-bit AES encryption for all data-at-rest.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extLst>
                  <a:ext uri="{0D108BD9-81ED-4DB2-BD59-A6C34878D82A}">
                    <a16:rowId xmlns:a16="http://schemas.microsoft.com/office/drawing/2014/main" val="140585547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CP-9 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Information System Backup | Transfer to Alternate Storage Site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CP-9 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The organization transfers information system backup information to the alternate storage site [Assignment: organization-defined time period and transfer rate consistent with the recovery time and recovery point objectives].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All deployed storage accounts within this Azure Blueprint Automation, including those used for backup, implement geo-redundant storage, ensuring six copies of all data are maintained on separate nodes across two data centers.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/>
                </a:tc>
                <a:extLst>
                  <a:ext uri="{0D108BD9-81ED-4DB2-BD59-A6C34878D82A}">
                    <a16:rowId xmlns:a16="http://schemas.microsoft.com/office/drawing/2014/main" val="1204045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955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4726"/>
            <a:ext cx="12434887" cy="75121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50F37-BEC6-4C23-9A6A-375AFC59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86" y="1863981"/>
            <a:ext cx="11122315" cy="417086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0637A5-9AEF-4B99-9375-EB134E83D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65B00-B48E-446C-AB44-5A4506D2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9" y="656276"/>
            <a:ext cx="11434267" cy="75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 Policies</a:t>
            </a:r>
          </a:p>
        </p:txBody>
      </p:sp>
    </p:spTree>
    <p:extLst>
      <p:ext uri="{BB962C8B-B14F-4D97-AF65-F5344CB8AC3E}">
        <p14:creationId xmlns:p14="http://schemas.microsoft.com/office/powerpoint/2010/main" val="37810637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68" y="2989432"/>
            <a:ext cx="11702553" cy="1200329"/>
          </a:xfrm>
        </p:spPr>
        <p:txBody>
          <a:bodyPr/>
          <a:lstStyle/>
          <a:p>
            <a:pPr marL="349255" indent="-349255">
              <a:lnSpc>
                <a:spcPct val="100000"/>
              </a:lnSpc>
            </a:pPr>
            <a:r>
              <a:rPr lang="en-US" dirty="0"/>
              <a:t>Data Backup</a:t>
            </a:r>
          </a:p>
        </p:txBody>
      </p:sp>
    </p:spTree>
    <p:extLst>
      <p:ext uri="{BB962C8B-B14F-4D97-AF65-F5344CB8AC3E}">
        <p14:creationId xmlns:p14="http://schemas.microsoft.com/office/powerpoint/2010/main" val="24074173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7644" y="1007905"/>
            <a:ext cx="7994073" cy="53837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083844" y="5173662"/>
            <a:ext cx="1524000" cy="990600"/>
          </a:xfrm>
          <a:prstGeom prst="rect">
            <a:avLst/>
          </a:prstGeom>
          <a:noFill/>
          <a:ln w="38100">
            <a:solidFill>
              <a:srgbClr val="D83B0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CCF73B-D6FD-4A5C-BF9D-8E45AC9C14F6}"/>
              </a:ext>
            </a:extLst>
          </p:cNvPr>
          <p:cNvSpPr/>
          <p:nvPr/>
        </p:nvSpPr>
        <p:spPr>
          <a:xfrm>
            <a:off x="197644" y="1668463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https://docs.microsoft.com/en-us/azure/backup/backup-azure-vms-introduction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83896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43F6F-9D85-4439-A68A-96645D55E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169" y="2278062"/>
            <a:ext cx="11702553" cy="330552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Get-</a:t>
            </a:r>
            <a:r>
              <a:rPr lang="en-US" sz="3200" dirty="0" err="1"/>
              <a:t>AzureRmRecoveryServicesvault</a:t>
            </a:r>
            <a:r>
              <a:rPr lang="en-US" sz="3200" dirty="0"/>
              <a:t> | </a:t>
            </a:r>
          </a:p>
          <a:p>
            <a:pPr marL="0" indent="0">
              <a:buNone/>
            </a:pPr>
            <a:r>
              <a:rPr lang="en-US" sz="3200" dirty="0"/>
              <a:t>Get-</a:t>
            </a:r>
            <a:r>
              <a:rPr lang="en-US" sz="3200" dirty="0" err="1"/>
              <a:t>AzureRmRecoveryServicesBackupProperties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BackupStorageRedundancy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-----------------------</a:t>
            </a:r>
          </a:p>
          <a:p>
            <a:pPr marL="0" indent="0">
              <a:buNone/>
            </a:pPr>
            <a:r>
              <a:rPr lang="en-US" sz="3200" dirty="0" err="1"/>
              <a:t>GeoRedundant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7B16B7-8C0B-458E-ABE8-9D10CB25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Vault: </a:t>
            </a:r>
            <a:br>
              <a:rPr lang="en-US" dirty="0"/>
            </a:br>
            <a:r>
              <a:rPr lang="en-US" dirty="0" err="1"/>
              <a:t>GeoRedundant</a:t>
            </a:r>
            <a:r>
              <a:rPr lang="en-US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9941288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0880475" cy="56138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Cloud as a backup </a:t>
            </a:r>
            <a:r>
              <a:rPr lang="en-US" b="1" dirty="0"/>
              <a:t>endpoint</a:t>
            </a:r>
            <a:r>
              <a:rPr lang="en-US" dirty="0"/>
              <a:t> (replacing tape)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Automatic storage management </a:t>
            </a:r>
            <a:r>
              <a:rPr lang="en-US" dirty="0"/>
              <a:t>– Automatically</a:t>
            </a:r>
            <a:r>
              <a:rPr lang="en-US" b="1" dirty="0"/>
              <a:t> </a:t>
            </a:r>
            <a:r>
              <a:rPr lang="en-US" dirty="0"/>
              <a:t>allocates and manages backup storage, and uses       a pay-as-you-use model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Unlimited scaling</a:t>
            </a:r>
            <a:r>
              <a:rPr lang="en-US" dirty="0"/>
              <a:t> – Underlying power and unlimited scale of the Azure cloud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Multiple storage options</a:t>
            </a:r>
            <a:r>
              <a:rPr lang="en-US" dirty="0"/>
              <a:t> – LRS and GRS            storage replication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Protect </a:t>
            </a:r>
            <a:r>
              <a:rPr lang="en-US" b="1" dirty="0"/>
              <a:t>Premium Storage </a:t>
            </a:r>
            <a:r>
              <a:rPr lang="en-US" dirty="0"/>
              <a:t>VMs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benefits</a:t>
            </a:r>
          </a:p>
        </p:txBody>
      </p:sp>
    </p:spTree>
    <p:extLst>
      <p:ext uri="{BB962C8B-B14F-4D97-AF65-F5344CB8AC3E}">
        <p14:creationId xmlns:p14="http://schemas.microsoft.com/office/powerpoint/2010/main" val="29119167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49490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Unlimited data transfer</a:t>
            </a:r>
            <a:r>
              <a:rPr lang="en-US" dirty="0"/>
              <a:t> – No limit on amount of inbound or outbound data you transfer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encryption</a:t>
            </a:r>
            <a:r>
              <a:rPr lang="en-US" dirty="0"/>
              <a:t> – Data encryption allows for secure transmission and storage of your data; only you have encryption passphrase or key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Application-consistent backup</a:t>
            </a:r>
            <a:r>
              <a:rPr lang="en-US" dirty="0"/>
              <a:t> – All required data to restore the backup copy; reduces the restoration time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Long-term retention</a:t>
            </a:r>
            <a:r>
              <a:rPr lang="en-US" dirty="0"/>
              <a:t> – 99 years!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benefits</a:t>
            </a:r>
          </a:p>
        </p:txBody>
      </p:sp>
    </p:spTree>
    <p:extLst>
      <p:ext uri="{BB962C8B-B14F-4D97-AF65-F5344CB8AC3E}">
        <p14:creationId xmlns:p14="http://schemas.microsoft.com/office/powerpoint/2010/main" val="37192081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68" y="2989432"/>
            <a:ext cx="11702553" cy="1200329"/>
          </a:xfrm>
        </p:spPr>
        <p:txBody>
          <a:bodyPr/>
          <a:lstStyle/>
          <a:p>
            <a:pPr marL="349255" indent="-349255">
              <a:lnSpc>
                <a:spcPct val="100000"/>
              </a:lnSpc>
            </a:pPr>
            <a:r>
              <a:rPr lang="en-US" dirty="0"/>
              <a:t>Monitoring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11608913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.potx" id="{B9317E7A-7966-40DE-8E74-E9E00A42FB17}" vid="{04E2243D-3930-4B3C-B0FF-01FE84D1912F}"/>
    </a:ext>
  </a:extLst>
</a:theme>
</file>

<file path=ppt/theme/theme2.xml><?xml version="1.0" encoding="utf-8"?>
<a:theme xmlns:a="http://schemas.openxmlformats.org/drawingml/2006/main" name="2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.potx" id="{B9317E7A-7966-40DE-8E74-E9E00A42FB17}" vid="{04E2243D-3930-4B3C-B0FF-01FE84D1912F}"/>
    </a:ext>
  </a:extLst>
</a:theme>
</file>

<file path=ppt/theme/theme3.xml><?xml version="1.0" encoding="utf-8"?>
<a:theme xmlns:a="http://schemas.openxmlformats.org/drawingml/2006/main" name="5-5011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Digital_Ready_Template_16x9.potx" id="{8CED0D18-0B63-44A4-A1C0-3A67E6EECBAA}" vid="{B316D246-ADCA-456A-A1D7-8B8280781E2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ampus IPKit Document" ma:contentTypeID="0x01010079CA57CA2DAD654DAB031774EE67465800FF22C14E3380F141B00C804EB723BB13000CA338FCFADB5F48BDF23359952ABEAB" ma:contentTypeVersion="21" ma:contentTypeDescription="" ma:contentTypeScope="" ma:versionID="b481112f37d6dca894326fdb6aefc3dd">
  <xsd:schema xmlns:xsd="http://www.w3.org/2001/XMLSchema" xmlns:xs="http://www.w3.org/2001/XMLSchema" xmlns:p="http://schemas.microsoft.com/office/2006/metadata/properties" xmlns:ns3="230e9df3-be65-4c73-a93b-d1236ebd677e" xmlns:ns4="a03db2c4-cfa1-47cf-b926-9ba3cc5eb230" xmlns:ns5="718b447d-77f2-4ca5-aa3e-fa045a26b4ce" targetNamespace="http://schemas.microsoft.com/office/2006/metadata/properties" ma:root="true" ma:fieldsID="dcd1c9d9816bca21e0cb5bccec5de0fd" ns3:_="" ns4:_="" ns5:_="">
    <xsd:import namespace="230e9df3-be65-4c73-a93b-d1236ebd677e"/>
    <xsd:import namespace="a03db2c4-cfa1-47cf-b926-9ba3cc5eb230"/>
    <xsd:import namespace="718b447d-77f2-4ca5-aa3e-fa045a26b4ce"/>
    <xsd:element name="properties">
      <xsd:complexType>
        <xsd:sequence>
          <xsd:element name="documentManagement">
            <xsd:complexType>
              <xsd:all>
                <xsd:element ref="ns3:DocumentDescription" minOccurs="0"/>
                <xsd:element ref="ns4:QuickStartVisible" minOccurs="0"/>
                <xsd:element ref="ns4:QuickStartOrder" minOccurs="0"/>
                <xsd:element ref="ns3:DerivedFromID" minOccurs="0"/>
                <xsd:element ref="ns3:Peer_x0020_Review_x0020_Count" minOccurs="0"/>
                <xsd:element ref="ns3:Peer_x0020_Review_x0020_Indicator" minOccurs="0"/>
                <xsd:element ref="ns4:SMEComments" minOccurs="0"/>
                <xsd:element ref="ns4:SMEReviewCount" minOccurs="0"/>
                <xsd:element ref="ns4:SMEReviewIndicator" minOccurs="0"/>
                <xsd:element ref="ns4:m30021b8fec0475c8e6348a3d0c06a07" minOccurs="0"/>
                <xsd:element ref="ns3:_dlc_DocId" minOccurs="0"/>
                <xsd:element ref="ns3:_dlc_DocIdUrl" minOccurs="0"/>
                <xsd:element ref="ns3:oad7af80ad0f4ba99bb03b3894ab533c" minOccurs="0"/>
                <xsd:element ref="ns3:TaxCatchAll" minOccurs="0"/>
                <xsd:element ref="ns3:TaxCatchAllLabel" minOccurs="0"/>
                <xsd:element ref="ns4:p2cc2700055643d8b7538b146d9b1b61" minOccurs="0"/>
                <xsd:element ref="ns3:_dlc_DocIdPersistId" minOccurs="0"/>
                <xsd:element ref="ns3:ServicesIPV1" minOccurs="0"/>
                <xsd:element ref="ns3:ServicesIPV3" minOccurs="0"/>
                <xsd:element ref="ns3:ServicesIPV2" minOccurs="0"/>
                <xsd:element ref="ns5:MediaServiceMetadata" minOccurs="0"/>
                <xsd:element ref="ns5:MediaServiceFastMetadata" minOccurs="0"/>
                <xsd:element ref="ns3:af1f5bfae61e4243aac9966cb19580e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3" nillable="true" ma:displayName="Document Description" ma:description="Alternate description for documents that can be used for display." ma:internalName="DocumentDescription" ma:readOnly="false">
      <xsd:simpleType>
        <xsd:restriction base="dms:Note">
          <xsd:maxLength value="255"/>
        </xsd:restriction>
      </xsd:simpleType>
    </xsd:element>
    <xsd:element name="DerivedFromID" ma:index="9" nillable="true" ma:displayName="Derived from ID" ma:default="Original" ma:description="Holds the Document Id if the document is derived from an existing document in Campus." ma:internalName="DerivedFromID" ma:readOnly="false">
      <xsd:simpleType>
        <xsd:restriction base="dms:Text">
          <xsd:maxLength value="255"/>
        </xsd:restriction>
      </xsd:simpleType>
    </xsd:element>
    <xsd:element name="Peer_x0020_Review_x0020_Count" ma:index="10" nillable="true" ma:displayName="Peer Review Count" ma:description="The total count of all peer reviews done on this document." ma:internalName="Peer_x0020_Review_x0020_Count">
      <xsd:simpleType>
        <xsd:restriction base="dms:Number"/>
      </xsd:simpleType>
    </xsd:element>
    <xsd:element name="Peer_x0020_Review_x0020_Indicator" ma:index="11" nillable="true" ma:displayName="Peer Review Indicator" ma:description="The rating applied to the document by a peer." ma:internalName="Peer_x0020_Review_x0020_Indicator">
      <xsd:simpleType>
        <xsd:restriction base="dms:Number"/>
      </xsd:simple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ad7af80ad0f4ba99bb03b3894ab533c" ma:index="25" nillable="true" ma:taxonomy="true" ma:internalName="oad7af80ad0f4ba99bb03b3894ab533c" ma:taxonomyFieldName="ServicesIPTypes" ma:displayName="Services IP Type" ma:default="" ma:fieldId="{8ad7af80-ad0f-4ba9-9bb0-3b3894ab533c}" ma:taxonomyMulti="true" ma:sspId="e385fb40-52d4-4fae-9c5b-3e8ff8a5878e" ma:termSetId="030f38bb-a2c5-4da9-8933-47d85a151c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description="" ma:hidden="true" ma:list="{ca4c724d-08f9-461d-87ba-c9ea641ef81e}" ma:internalName="TaxCatchAll" ma:showField="CatchAllData" ma:web="a03db2c4-cfa1-47cf-b926-9ba3cc5eb2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description="" ma:hidden="true" ma:list="{ca4c724d-08f9-461d-87ba-c9ea641ef81e}" ma:internalName="TaxCatchAllLabel" ma:readOnly="true" ma:showField="CatchAllDataLabel" ma:web="a03db2c4-cfa1-47cf-b926-9ba3cc5eb2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3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ervicesIPV1" ma:index="32" nillable="true" ma:displayName="AEB" ma:decimals="0" ma:description="Actual effort to build" ma:internalName="ServicesIPV1" ma:percentage="FALSE">
      <xsd:simpleType>
        <xsd:restriction base="dms:Number"/>
      </xsd:simpleType>
    </xsd:element>
    <xsd:element name="ServicesIPV3" ma:index="33" nillable="true" ma:displayName="EEA" ma:decimals="0" ma:description="Estimated effort to apply" ma:internalName="ServicesIPV3" ma:percentage="FALSE">
      <xsd:simpleType>
        <xsd:restriction base="dms:Number"/>
      </xsd:simpleType>
    </xsd:element>
    <xsd:element name="ServicesIPV2" ma:index="34" nillable="true" ma:displayName="EEB" ma:decimals="0" ma:description="Estimated effort to build" ma:internalName="ServicesIPV2" ma:percentage="FALSE">
      <xsd:simpleType>
        <xsd:restriction base="dms:Number"/>
      </xsd:simpleType>
    </xsd:element>
    <xsd:element name="af1f5bfae61e4243aac9966cb19580e1" ma:index="37" nillable="true" ma:taxonomy="true" ma:internalName="af1f5bfae61e4243aac9966cb19580e1" ma:taxonomyFieldName="ServicesCommunities" ma:displayName="WW Communities" ma:default="611;#WW Infrastructure Architecture Community|020667bd-a0b2-4dd4-b4a1-385e3dc71c64;#608;#WW Modern Datacenter Community|50d24e14-9c01-4bff-9638-60dd6a2ef53b;#1378;#WW Modern Service Management Community|081dbb6f-d246-441a-b120-79b504dd6281;#608;#WW Cloud Architecture Community|947e238e-112c-4148-95c6-97163cd88090;#1380;#WW Secure Infrastructure Domain Community|28de16ad-56f7-481b-a671-996e0e80c21f;#608;#WW Hybrid Infrastructure Community|7fe6dc43-067d-4bb2-9bf8-d6a40d73c57a" ma:fieldId="{af1f5bfa-e61e-4243-aac9-966cb19580e1}" ma:taxonomyMulti="true" ma:sspId="e385fb40-52d4-4fae-9c5b-3e8ff8a5878e" ma:termSetId="e914471b-f3a2-4e29-8ef9-272939996e4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3db2c4-cfa1-47cf-b926-9ba3cc5eb230" elementFormDefault="qualified">
    <xsd:import namespace="http://schemas.microsoft.com/office/2006/documentManagement/types"/>
    <xsd:import namespace="http://schemas.microsoft.com/office/infopath/2007/PartnerControls"/>
    <xsd:element name="QuickStartVisible" ma:index="7" nillable="true" ma:displayName="Quick Start Visible" ma:default="0" ma:internalName="QuickStartVisible" ma:readOnly="false">
      <xsd:simpleType>
        <xsd:restriction base="dms:Boolean"/>
      </xsd:simpleType>
    </xsd:element>
    <xsd:element name="QuickStartOrder" ma:index="8" nillable="true" ma:displayName="Quick Start Order" ma:default="1" ma:format="Dropdown" ma:internalName="QuickStartOrder" ma:readOnly="false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6"/>
          <xsd:enumeration value="7"/>
          <xsd:enumeration value="8"/>
          <xsd:enumeration value="9"/>
          <xsd:enumeration value="10"/>
        </xsd:restriction>
      </xsd:simpleType>
    </xsd:element>
    <xsd:element name="SMEComments" ma:index="12" nillable="true" ma:displayName="SME Comments" ma:internalName="SMEComments">
      <xsd:simpleType>
        <xsd:restriction base="dms:Note">
          <xsd:maxLength value="255"/>
        </xsd:restriction>
      </xsd:simpleType>
    </xsd:element>
    <xsd:element name="SMEReviewCount" ma:index="13" nillable="true" ma:displayName="SME Review Count" ma:internalName="SMEReviewCount">
      <xsd:simpleType>
        <xsd:restriction base="dms:Number"/>
      </xsd:simpleType>
    </xsd:element>
    <xsd:element name="SMEReviewIndicator" ma:index="14" nillable="true" ma:displayName="SME Review Indicator" ma:internalName="SMEReviewIndicator">
      <xsd:simpleType>
        <xsd:restriction base="dms:Number"/>
      </xsd:simpleType>
    </xsd:element>
    <xsd:element name="m30021b8fec0475c8e6348a3d0c06a07" ma:index="18" nillable="true" ma:taxonomy="true" ma:internalName="m30021b8fec0475c8e6348a3d0c06a07" ma:taxonomyFieldName="IPKitNavigation" ma:displayName="IPKit Navigation" ma:default="" ma:fieldId="{630021b8-fec0-475c-8e63-48a3d0c06a07}" ma:taxonomyMulti="true" ma:sspId="e385fb40-52d4-4fae-9c5b-3e8ff8a5878e" ma:termSetId="b10e81b9-e90a-4d38-bbdc-8d127db565b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2cc2700055643d8b7538b146d9b1b61" ma:index="30" nillable="true" ma:taxonomy="true" ma:internalName="p2cc2700055643d8b7538b146d9b1b61" ma:taxonomyFieldName="MS_x0020_Language" ma:displayName="Language" ma:fieldId="{92cc2700-0556-43d8-b753-8b146d9b1b61}" ma:sspId="e385fb40-52d4-4fae-9c5b-3e8ff8a5878e" ma:termSetId="2851bb56-f3b7-4d07-b1ba-07ede7d3b14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b447d-77f2-4ca5-aa3e-fa045a26b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6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36399C149E324EA4A58EB487AF2EB0" ma:contentTypeVersion="2" ma:contentTypeDescription="Create a new document." ma:contentTypeScope="" ma:versionID="a0bcd928b9540c2a0316f3bd794c8ac5">
  <xsd:schema xmlns:xsd="http://www.w3.org/2001/XMLSchema" xmlns:xs="http://www.w3.org/2001/XMLSchema" xmlns:p="http://schemas.microsoft.com/office/2006/metadata/properties" xmlns:ns2="6f4cea2b-a368-4306-bbef-b63d11d6c3ff" targetNamespace="http://schemas.microsoft.com/office/2006/metadata/properties" ma:root="true" ma:fieldsID="2735643d37f937ead66e39032ad7da3d" ns2:_="">
    <xsd:import namespace="6f4cea2b-a368-4306-bbef-b63d11d6c3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cea2b-a368-4306-bbef-b63d11d6c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718b447d-77f2-4ca5-aa3e-fa045a26b4ce"/>
    <ds:schemaRef ds:uri="a03db2c4-cfa1-47cf-b926-9ba3cc5eb230"/>
  </ds:schemaRefs>
</ds:datastoreItem>
</file>

<file path=customXml/itemProps2.xml><?xml version="1.0" encoding="utf-8"?>
<ds:datastoreItem xmlns:ds="http://schemas.openxmlformats.org/officeDocument/2006/customXml" ds:itemID="{F8833C55-B951-4941-94D5-406AC3204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a03db2c4-cfa1-47cf-b926-9ba3cc5eb230"/>
    <ds:schemaRef ds:uri="718b447d-77f2-4ca5-aa3e-fa045a26b4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09AAB-A78D-47E3-9AD4-2A76160168E0}"/>
</file>

<file path=customXml/itemProps4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Brand_template_4-3_Business_BLUE_4</Template>
  <TotalTime>3841</TotalTime>
  <Words>894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2_WHITE TEMPLATE</vt:lpstr>
      <vt:lpstr>5-50113_Microsoft_Ready_Light_Template</vt:lpstr>
      <vt:lpstr>Azure Backups and Monitoring</vt:lpstr>
      <vt:lpstr>Control Matrix</vt:lpstr>
      <vt:lpstr>Backup Policies</vt:lpstr>
      <vt:lpstr>Data Backup</vt:lpstr>
      <vt:lpstr>Recovery Services vault</vt:lpstr>
      <vt:lpstr>Recovery Services Vault:  GeoRedundant Storage</vt:lpstr>
      <vt:lpstr>Azure Backup benefits</vt:lpstr>
      <vt:lpstr>Azure Backup benefits</vt:lpstr>
      <vt:lpstr>Monitoring and Dashboards</vt:lpstr>
      <vt:lpstr>Audit and Monitoring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SAW Module 8d - Technical - Backup Migration DR</dc:title>
  <dc:subject>&lt;Speech title here&gt;</dc:subject>
  <dc:creator>Allytics</dc:creator>
  <cp:keywords>MSVID, Brand Guidelines, Branding, Visual Identity, grid</cp:keywords>
  <dc:description>Template: Maryfj
Formatting: 
Audience Type:</dc:description>
  <cp:lastModifiedBy>Courtney Vallentyne</cp:lastModifiedBy>
  <cp:revision>109</cp:revision>
  <dcterms:created xsi:type="dcterms:W3CDTF">2015-08-25T18:35:20Z</dcterms:created>
  <dcterms:modified xsi:type="dcterms:W3CDTF">2018-02-21T02:42:36Z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0x0101004236399C149E324EA4A58EB487AF2EB0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f1f5bfae61e4243aac9966cb19580e1">
    <vt:lpwstr>WW Infrastructure Architecture Community|020667bd-a0b2-4dd4-b4a1-385e3dc71c64;WW Modern Datacenter Community|50d24e14-9c01-4bff-9638-60dd6a2ef53b;WW Modern Service Management Community|081dbb6f-d246-441a-b120-79b504dd6281;WW Cloud Architecture Community|9</vt:lpwstr>
  </property>
  <property fmtid="{D5CDD505-2E9C-101B-9397-08002B2CF9AE}" pid="12" name="bc28b5f076654a3b96073bbbebfeb8c9">
    <vt:lpwstr>English|cb91f272-ce4d-4a7e-9bbf-78b58e3d188d</vt:lpwstr>
  </property>
  <property fmtid="{D5CDD505-2E9C-101B-9397-08002B2CF9AE}" pid="13" name="MSProductsTaxHTField0">
    <vt:lpwstr>Microsoft Azure StorSimple|5c5220f0-46a4-465b-b193-2e93bfbcd5b2;Microsoft Azure|669a3112-5edf-444b-a003-630063601f07;Microsoft System Center|8eef0cfe-5421-493a-86c3-6e56c8018e93;Windows Server 2012 R2|85a16c7b-ffe9-466b-a157-74a56d2e11b7;Microsoft Azure p</vt:lpwstr>
  </property>
  <property fmtid="{D5CDD505-2E9C-101B-9397-08002B2CF9AE}" pid="14" name="_dlc_DocIdItemGuid">
    <vt:lpwstr>757162ae-342d-41a8-b840-7ab2b463e3df</vt:lpwstr>
  </property>
  <property fmtid="{D5CDD505-2E9C-101B-9397-08002B2CF9AE}" pid="15" name="ie6d2fd56e2d423f9ae5744f65e04598">
    <vt:lpwstr/>
  </property>
  <property fmtid="{D5CDD505-2E9C-101B-9397-08002B2CF9AE}" pid="16" name="ServicesDomain">
    <vt:lpwstr/>
  </property>
  <property fmtid="{D5CDD505-2E9C-101B-9397-08002B2CF9AE}" pid="17" name="VerticalIndustries">
    <vt:lpwstr/>
  </property>
  <property fmtid="{D5CDD505-2E9C-101B-9397-08002B2CF9AE}" pid="18" name="IPKitNavigation">
    <vt:lpwstr/>
  </property>
  <property fmtid="{D5CDD505-2E9C-101B-9397-08002B2CF9AE}" pid="19" name="SalesGeography">
    <vt:lpwstr/>
  </property>
  <property fmtid="{D5CDD505-2E9C-101B-9397-08002B2CF9AE}" pid="20" name="MS Language">
    <vt:lpwstr/>
  </property>
  <property fmtid="{D5CDD505-2E9C-101B-9397-08002B2CF9AE}" pid="21" name="MSProducts">
    <vt:lpwstr>1658;#Microsoft Azure StorSimple|5c5220f0-46a4-465b-b193-2e93bfbcd5b2;#1274;#Microsoft Azure|669a3112-5edf-444b-a003-630063601f07;#197;#Microsoft System Center|8eef0cfe-5421-493a-86c3-6e56c8018e93;#1381;#Windows Server 2012 R2|85a16c7b-ffe9-466b-a157-74a5</vt:lpwstr>
  </property>
  <property fmtid="{D5CDD505-2E9C-101B-9397-08002B2CF9AE}" pid="22" name="m74a2925250f485f9486ed3f97e2a6b3">
    <vt:lpwstr/>
  </property>
  <property fmtid="{D5CDD505-2E9C-101B-9397-08002B2CF9AE}" pid="23" name="ServicesIPTypes">
    <vt:lpwstr/>
  </property>
  <property fmtid="{D5CDD505-2E9C-101B-9397-08002B2CF9AE}" pid="24" name="ServicesLifecycleStage">
    <vt:lpwstr/>
  </property>
  <property fmtid="{D5CDD505-2E9C-101B-9397-08002B2CF9AE}" pid="25" name="g6775e77a6d84637a29014d883a4378a">
    <vt:lpwstr/>
  </property>
  <property fmtid="{D5CDD505-2E9C-101B-9397-08002B2CF9AE}" pid="26" name="ServicesCommunities">
    <vt:lpwstr>611;#WW Infrastructure Architecture Community|020667bd-a0b2-4dd4-b4a1-385e3dc71c64;#608;#WW Modern Datacenter Community|50d24e14-9c01-4bff-9638-60dd6a2ef53b;#1378;#WW Modern Service Management Community|081dbb6f-d246-441a-b120-79b504dd6281;#608;#WW Cloud </vt:lpwstr>
  </property>
  <property fmtid="{D5CDD505-2E9C-101B-9397-08002B2CF9AE}" pid="27" name="cb7870d3641f4a52807a63577a9c1b08">
    <vt:lpwstr/>
  </property>
  <property fmtid="{D5CDD505-2E9C-101B-9397-08002B2CF9AE}" pid="28" name="MSLanguage">
    <vt:lpwstr>1248;#English|cb91f272-ce4d-4a7e-9bbf-78b58e3d188d</vt:lpwstr>
  </property>
  <property fmtid="{D5CDD505-2E9C-101B-9397-08002B2CF9AE}" pid="29" name="campusov">
    <vt:lpwstr/>
  </property>
  <property fmtid="{D5CDD505-2E9C-101B-9397-08002B2CF9AE}" pid="30" name="MSIP_Label_f42aa342-8706-4288-bd11-ebb85995028c_Enabled">
    <vt:lpwstr>True</vt:lpwstr>
  </property>
  <property fmtid="{D5CDD505-2E9C-101B-9397-08002B2CF9AE}" pid="31" name="MSIP_Label_f42aa342-8706-4288-bd11-ebb85995028c_SiteId">
    <vt:lpwstr>72f988bf-86f1-41af-91ab-2d7cd011db47</vt:lpwstr>
  </property>
  <property fmtid="{D5CDD505-2E9C-101B-9397-08002B2CF9AE}" pid="32" name="MSIP_Label_f42aa342-8706-4288-bd11-ebb85995028c_Owner">
    <vt:lpwstr>covallen@microsoft.com</vt:lpwstr>
  </property>
  <property fmtid="{D5CDD505-2E9C-101B-9397-08002B2CF9AE}" pid="33" name="MSIP_Label_f42aa342-8706-4288-bd11-ebb85995028c_SetDate">
    <vt:lpwstr>2018-01-20T21:49:12.7197698Z</vt:lpwstr>
  </property>
  <property fmtid="{D5CDD505-2E9C-101B-9397-08002B2CF9AE}" pid="34" name="MSIP_Label_f42aa342-8706-4288-bd11-ebb85995028c_Name">
    <vt:lpwstr>General</vt:lpwstr>
  </property>
  <property fmtid="{D5CDD505-2E9C-101B-9397-08002B2CF9AE}" pid="35" name="MSIP_Label_f42aa342-8706-4288-bd11-ebb85995028c_Application">
    <vt:lpwstr>Microsoft Azure Information Protection</vt:lpwstr>
  </property>
  <property fmtid="{D5CDD505-2E9C-101B-9397-08002B2CF9AE}" pid="36" name="MSIP_Label_f42aa342-8706-4288-bd11-ebb85995028c_Extended_MSFT_Method">
    <vt:lpwstr>Automatic</vt:lpwstr>
  </property>
  <property fmtid="{D5CDD505-2E9C-101B-9397-08002B2CF9AE}" pid="37" name="Sensitivity">
    <vt:lpwstr>General</vt:lpwstr>
  </property>
</Properties>
</file>