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5b0025c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5b0025c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familiar with Java (or any strictly types languages)... It’s very similar, just syntactically different.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b0025c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5b0025c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5b0025c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5b0025c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b0025c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5b0025c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b39f05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b39f05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b39f05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b39f05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b39f05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5b39f05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5b39f05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5b39f05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5b39f05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5b39f05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5b39f05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5b39f05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b39f05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5b39f05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b39f053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5b39f053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5b39f053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5b39f05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bfd30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bfd30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b39f05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b39f05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in Source, we vaguely describe our integers, floats, doubles as just “numbers”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 we talk about in this slide can be considered as a “runtime error”... Our program only knows there is an error when we try and run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is “weakly-typed”, like how JavaScript is. Not all languages are “weakly-typed” though, Java is “strongly-typed”!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5b0025c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5b0025c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checking during “runtime”, we check before we even run the program!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b0025c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b0025c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those familiar with Java (or any strictly types languages)... It’s very similar, just syntactically different.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sourceacademy.org/source_4_typed.pdf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bmanara" TargetMode="External"/><Relationship Id="rId4" Type="http://schemas.openxmlformats.org/officeDocument/2006/relationships/hyperlink" Target="https://www.linkedin.com/in/brian-ma-a0713a25a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Studio, S13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176" y="1947025"/>
            <a:ext cx="18192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5050" y="56948"/>
            <a:ext cx="5921175" cy="1736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S1 Typed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Higher Order Functions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0001"/>
            <a:ext cx="4099906" cy="326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S1 Typed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Any Type &amp; Union Type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757350"/>
            <a:ext cx="6934800" cy="208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S2 Typed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Type Annotations (Pairs and Lists)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92800"/>
            <a:ext cx="6069125" cy="293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S3 Typed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Type Annotations (Variables, Arrays and Streams)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6800"/>
            <a:ext cx="7442325" cy="1573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3505159"/>
            <a:ext cx="7273125" cy="128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S3 Typed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Example: for Loops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66075"/>
            <a:ext cx="6959300" cy="295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S3 Typed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enum_stream</a:t>
            </a:r>
            <a:r>
              <a:rPr lang="en" sz="1600"/>
              <a:t> implementation…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614429"/>
            <a:ext cx="7637700" cy="299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S4 Typed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3962625"/>
            <a:ext cx="8520600" cy="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More details at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https://docs.sourceacademy.org/source_4_typed.pdf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7025"/>
            <a:ext cx="581025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Types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Ability to add type annotations on our functions and constant/variable declarations!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Allows us to catch programming errors before the program runs.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Usefulness of this is more apparent in future mods…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Only supported in Type Variants of Source, and type annotations are optional!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Sneak Peek into CS2030S, working with Java, a strongly-typed language…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Objects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Classes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blueprint for creating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Defines the </a:t>
            </a:r>
            <a:r>
              <a:rPr i="1" lang="en" sz="1600"/>
              <a:t>attributes</a:t>
            </a:r>
            <a:r>
              <a:rPr lang="en" sz="1600"/>
              <a:t> and </a:t>
            </a:r>
            <a:r>
              <a:rPr i="1" lang="en" sz="1600"/>
              <a:t>methods/functions</a:t>
            </a:r>
            <a:r>
              <a:rPr lang="en" sz="1600"/>
              <a:t> that the objects created will have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Objects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Built from a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call this creation “instantiation”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instantiate an object from a given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object has its </a:t>
            </a:r>
            <a:r>
              <a:rPr b="1" lang="en" sz="1600"/>
              <a:t>own data</a:t>
            </a:r>
            <a:r>
              <a:rPr lang="en" sz="1600"/>
              <a:t>, but shares the general structure and functionality that was defined from its class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Objects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JavaScript Code: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Constructor, what does it do?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Accessing the properties and methods?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How to instantiate?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25" y="146000"/>
            <a:ext cx="3619500" cy="31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538" y="3465763"/>
            <a:ext cx="5972175" cy="1495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Finals are approaching…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Classes allow us to combine functions and data together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Objects are an instance of a class.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type of programming is known as OOP </a:t>
            </a:r>
            <a:r>
              <a:rPr i="1" lang="en" sz="1600"/>
              <a:t>Object Oriented Programming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Implementation of this in Source is… </a:t>
            </a:r>
            <a:r>
              <a:rPr i="1" lang="en" sz="1600"/>
              <a:t>Not great, since it is a mostly functional programming language 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Refer to the lecture slides for the implementation of it in Source!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More about this in CS2030S!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And… that’s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You’ve completed CS1101S! (well… there’s still finals)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234025" y="526350"/>
            <a:ext cx="74643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Looking ahead…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 semester down, 7-ish more to go!</a:t>
            </a:r>
            <a:endParaRPr sz="20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7" y="1603550"/>
            <a:ext cx="6065501" cy="33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interested…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Here’s my socials, connections are important in University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Instagram: @bmanara (some of </a:t>
            </a:r>
            <a:r>
              <a:rPr i="1" lang="en" sz="1800"/>
              <a:t>yall</a:t>
            </a:r>
            <a:r>
              <a:rPr i="1" lang="en" sz="1800"/>
              <a:t> already follow me…)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GitHub: @bmanara 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the code and slides I used in Studio can be found here too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https://github.com/bmanara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LinkedIn: </a:t>
            </a:r>
            <a:r>
              <a:rPr i="1" lang="en" sz="1800" u="sng">
                <a:solidFill>
                  <a:schemeClr val="hlink"/>
                </a:solidFill>
                <a:hlinkClick r:id="rId4"/>
              </a:rPr>
              <a:t>https://www.linkedin.com/in/brian-ma-a0713a25a/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Gotta be professional, hence my LinkedIn :)))</a:t>
            </a:r>
            <a:endParaRPr i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</a:t>
            </a:r>
            <a:r>
              <a:rPr lang="en" strike="sngStrike"/>
              <a:t>next week</a:t>
            </a:r>
            <a:r>
              <a:rPr lang="en"/>
              <a:t> around?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 the best for your future endeavours!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 of CS1101S…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No Studio Worksheet LETS GOOOOOOOOOOOOOOOOO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Course Feedback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Remember to do the feedback for CS1101S!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Finishing the feedback will help with </a:t>
            </a:r>
            <a:r>
              <a:rPr lang="en" sz="1600"/>
              <a:t>tiebreakers</a:t>
            </a:r>
            <a:r>
              <a:rPr lang="en" sz="1600"/>
              <a:t> during CourseReg next Semester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Source Academy XP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Anyone still not at the required XP benchmark?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Over the study break, you can still ask me questions regarding Finals, but do understand that I am also preparing for my finals…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84450" y="2148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Classes &amp; 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Sike, there is no recap…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But… I did make the slides, I didn’t realise that Types, Classes &amp; Objects are Bonus Topics.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Either way, I’ll still upload the slides if you’re interested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have already seen many types in CS1101S…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Booleans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Functions… etc.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 do different kinds of operations on different types.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Say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square(x)</a:t>
            </a:r>
            <a:r>
              <a:rPr lang="en" sz="1600"/>
              <a:t>function… It expects a number and returns a number.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Passing a string to the above function doesn’t really make sense… But our program will still try and run it, before giving us some error. </a:t>
            </a:r>
            <a:r>
              <a:rPr i="1" lang="en" sz="1600"/>
              <a:t>There has to be a better way right?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Checking if our program is correct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know that names must be declared before programs are run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Similarly, types allow us to check before running the program that: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functions are applied to values of permissible types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/>
              <a:t>Type Errors are thrown when we do type checking. 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Type checking is done before running the program in this Typed Variant of Source.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S1 Typed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Type Annotations</a:t>
            </a:r>
            <a:r>
              <a:rPr lang="en" sz="1600"/>
              <a:t> </a:t>
            </a:r>
            <a:r>
              <a:rPr b="1" lang="en" sz="1600"/>
              <a:t>(Constant &amp; Function Declarations)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6800"/>
            <a:ext cx="3419425" cy="146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401388"/>
            <a:ext cx="5381625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200" y="1716800"/>
            <a:ext cx="3556950" cy="146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