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Source Academy!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Operands (5, 3 etc.) and Operators (+, -, /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Follows usual math conventions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out “last line”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way to use names to refer to computational objects, CONSTANTS!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refer to our constants once declared.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layer of abstraction.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declarations, a much more powerful abstraction technique!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this, a compound operation can be given a name and referred to as a unit.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</a:t>
            </a:r>
            <a:r>
              <a:rPr lang="en"/>
              <a:t>f</a:t>
            </a:r>
            <a:r>
              <a:rPr lang="en"/>
              <a:t>unction name(parameters) { return expression;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 is a symbol associated with the function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are the names used within the body of the function to refer to corresponding arguments.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simplest form, the body of a function is a single return statement.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declaring, we can use it in a function application expression. (calling the function)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‘predicate ? consequent : alternative’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Predicates evaluates to true or false.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31d69a30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31d69a30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31d69a30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31d69a30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the first 3 questions, then split them up into pairs and let them do and present their solutions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31d69a30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31d69a30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NUSNETID and full name from 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31d69a30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31d69a30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31d69a30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31d69a30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31d69a30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31d69a30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me some time to try and remember your names, Im REALLY BAD AT IT so I apologise if I </a:t>
            </a:r>
            <a:r>
              <a:rPr lang="en"/>
              <a:t>mispronounce.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having students having past experiences with coding after introductions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Living in campus or off-campus?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where the resources are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31d69a30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31d69a30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Early submission bonus: +75 XP with the usual decay, starting 72 hours from release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Criteria are: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Is the program correct: does it produce the correct results?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Are the names in your program well chosen?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Is the program as simple and understandable as it can be?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Are there comments that explain non-obvious details?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Does the program follow the style guide? (minus one grade and corresponding XP)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module, we typically don't worry about the efficiency of your programs, but you need to be aware of the resource consumption of your programs.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31d69a30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31d69a30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1d69a30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1d69a30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.me/+_v2i6JQJBYwwZjJ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CS1101S!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Group 03F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Operand Expressions,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Constants,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Compound Functions,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Conditional Expressions &amp; Predicates,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Stepper Tool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 Operator (%)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remainder that is left over when first operand is divided by the second operand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Eg. 40 % 7 = 5 </a:t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34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Pre-declared Functions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304807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functions are already available for use in Source Academy!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Eg. math_floor, math_ceil…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Academy Burger Joint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(Studio Worksheet)</a:t>
            </a:r>
            <a:endParaRPr sz="20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950" y="1257376"/>
            <a:ext cx="3029326" cy="262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will be uploaded to the google drive.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Modulo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Pre-declared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 Academy Burger Joint (Studio Worksheet)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congrats on joining NUS CS!</a:t>
            </a:r>
            <a:endParaRPr sz="20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89600"/>
            <a:ext cx="4080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Throughout the semester, you may stumble upon issues…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do it!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reach out if you are struggling at any point. The CS1101S team is here to help!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Lastly, enjoy your first semester in University!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1925"/>
            <a:ext cx="4079999" cy="292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358265"/>
            <a:ext cx="4080000" cy="165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Brian!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Y2 CS Student (Took CS1101S last year)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 School: Anglo Chinese Junior College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love reading books (currently reading 1984 by George Orwell)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Time TA!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CS?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 kind of enjoy making software and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BUT, mostly enjoy the theory behind CS (Algorithm Analysis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Name, Local/International Student, previous school, hobbies and the reason behind choosing CS.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Canvas Announcements/Emails etc. frequently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Resources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SICP Textbook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Ed, Canvas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Seeking Help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 Forums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Tutorial Group Friends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of Honor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work done by you must be your own work (discussions allowed)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PLAGIARISM PLEASE!!!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	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Studio XP (500XP max)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Baseline for being present is 200XP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Most will achieve 300 - 350XP for some contribution to discussions 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Paths/Missions/Quests XP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Early submissions: +75XP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Submit only when you’re confident you got all correct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1900"/>
              <a:t>Rule of Thumb:</a:t>
            </a:r>
            <a:r>
              <a:rPr lang="en" sz="1900"/>
              <a:t> 1 unsubmission allowed for each assignment 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Goal is to train algorithmic thinking, not trial-and-error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Quests are not compulsory, but if you want to do it, SURE!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Grading Criteria?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Bonus Unit for extra XP?</a:t>
            </a:r>
            <a:endParaRPr sz="19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NO MORE BONUS UNIT (CS1101R)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Most Students will achieve maximum participation before sem ends.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Telegram Group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Mode of Communication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ithin the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https://t.me/+_v2i6JQJBYwwZjJl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45025"/>
            <a:ext cx="4148400" cy="4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Expectations:	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Prepared! (Do the studio worksheet before coming)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Participate and Contribute Actively!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unable to attend tutorial, message me before the tutorial day. (MCs are valid)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Reaching Out: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questions, feel free to msg me and ask! (through tele group preferably)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may take awhile to respond though… (same day response I promise)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Friends and Ed Forum are faster!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am not your personal debugger :(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