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31fb596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31fb596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example using factorial function?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31fb596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31fb596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recursion tree for both!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done, show stepper tool!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56a2136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56a2136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56a2136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56a2136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 the students that for now, this is not so important to try and understand.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56a2136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56a2136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56a213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56a213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Again. Not so important to understand, I don’t mind </a:t>
            </a:r>
            <a:r>
              <a:rPr lang="en"/>
              <a:t>explaining</a:t>
            </a:r>
            <a:r>
              <a:rPr lang="en"/>
              <a:t> at the end of the studio but not during…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56a2136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56a2136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56a2136d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56a2136d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31d69a30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31d69a30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56a2136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56a2136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5eec8a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5eec8a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56a2136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56a2136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56a213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56a213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the first 3 questions, then split them up into pairs and let them do and present their solutions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31d69a30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31d69a30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NUSNETID and full name from 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where the resources are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Source Academy!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Operands (5, 3 etc.) and Operators (+, -, /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Follows usual math conventions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out “last line”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way to use names to refer to computational objects, CONSTANTS!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refer to our constants once declared.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layer of abstraction.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declarations, a much more powerful abstraction technique!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this, a compound operation can be given a name and referred to as a unit.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/>
              <a:t>f</a:t>
            </a:r>
            <a:r>
              <a:rPr lang="en"/>
              <a:t>unction name(parameters) { return expression;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ame is a symbol associated with the function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are the names used within the body of the function to refer to corresponding arguments.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simplest form, the body of a function is a single return statement.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declaring, we can use it in a function application expression. (calling the function)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‘predicate ? consequent : alternative’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Predicates evaluates to true or false.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31fb596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31fb596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31fb596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31fb596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Order Reduction - resolve the arguments first, before expanding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Order Reduction - Delay argument evaluation to the end, evaluate once there is nothing left to expand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31fb596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31fb596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31fb596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31fb596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Case, Recurrence Relation, Wishful Thinking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S3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Recursion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Recipe for recursion: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Case: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condition or scenario that causes the function to STOP calling itself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a result that doesn’t lead to further recursion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Simplest case that returns the correct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Recurrence Relation: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Recursively defines the NEXT term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calls itself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Wishful Thinking?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Essentially, we “wish”/assume that the result of the next recursive call will give us the correct answer.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Recursion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Recursive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the fibonacci() function with a </a:t>
            </a:r>
            <a:r>
              <a:rPr lang="en"/>
              <a:t>recursive</a:t>
            </a:r>
            <a:r>
              <a:rPr lang="en"/>
              <a:t>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Iterative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the fibonacci() function with a iterative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What’s the difference between the 2 processes?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Recursion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Recursive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the fibonacci() function with a recursive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Iterative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the fibonacci() function with a iterative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What’s the difference between the 2 processes?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Number of Deferred Operations!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Orders of Growth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concerned about Time &amp; Space… What does that mean?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Time: Time taken to run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Space: Memory used to run the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the factorial function shown in lecture.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factorial(5)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5 * factorial(4)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Number of deferred operations grows 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Orders of Growth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concerned about Time &amp; Space… What does that mean?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Time: Time taken to run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Space: Memory used to run the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the factorial function shown in lecture.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factorial(5)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5 * factorial(4)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Number of deferred operations grows linearly!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Orders of Growth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O (Upper Bound)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Theta (Tight Bound)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Omega (Lower Bound)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Interested in the </a:t>
            </a:r>
            <a:r>
              <a:rPr i="1" lang="en"/>
              <a:t>rough measure of resources used</a:t>
            </a:r>
            <a:r>
              <a:rPr lang="en"/>
              <a:t> with </a:t>
            </a:r>
            <a:r>
              <a:rPr lang="en"/>
              <a:t>respect</a:t>
            </a:r>
            <a:r>
              <a:rPr lang="en"/>
              <a:t> to </a:t>
            </a:r>
            <a:r>
              <a:rPr i="1" lang="en"/>
              <a:t>problem size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Orders of Growth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 + n + 4) =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O(2n + e) =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O(2</a:t>
            </a:r>
            <a:r>
              <a:rPr baseline="30000" lang="en"/>
              <a:t>2n</a:t>
            </a:r>
            <a:r>
              <a:rPr lang="en"/>
              <a:t>) =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Orders of Growth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 + n + 4) = </a:t>
            </a: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O(2n + e) =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O(2</a:t>
            </a:r>
            <a:r>
              <a:rPr baseline="30000" lang="en"/>
              <a:t>2n</a:t>
            </a:r>
            <a:r>
              <a:rPr lang="en"/>
              <a:t>) = </a:t>
            </a:r>
            <a:r>
              <a:rPr lang="en"/>
              <a:t>O(2</a:t>
            </a:r>
            <a:r>
              <a:rPr baseline="30000" lang="en"/>
              <a:t>2n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and Recursive Processes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(S3 Studio Worksheet)</a:t>
            </a:r>
            <a:endParaRPr sz="200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451" y="170123"/>
            <a:ext cx="4863675" cy="25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Q1: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513" y="537750"/>
            <a:ext cx="42576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768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How’s Week 2 of Uni?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Q2: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500" y="461963"/>
            <a:ext cx="42100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RECURSION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(S3 Studio In-class worksheet)</a:t>
            </a:r>
            <a:endParaRPr sz="2000"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25" y="968652"/>
            <a:ext cx="2944525" cy="32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will be uploaded to the google drive.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S3 Studio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RECURSIONS (In-Class Studio Worksheet)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Forum Hours (From Week 3 Onwards)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Tuesday (6:30pm to 8:30pm) @ COM1 Basement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now onwards, you will need to follow the style guide! (Missions &amp; Quests)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Assessment 1 (7 September 2024)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 out for announcements for timing and venue!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Recursion (Wishful Thinking…)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Orders of Growth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Substitution Model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Application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350" y="1113350"/>
            <a:ext cx="5385600" cy="33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Substitution Model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Applicative Order Reduction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 Order Reduction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Substitution Model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1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Applicative Order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Resolve the arguments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 Order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Delay argument evaluation till the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evaluate when there is nothing else to ‘expand’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475" y="270327"/>
            <a:ext cx="3893826" cy="230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467" y="2648250"/>
            <a:ext cx="3893833" cy="23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Recursion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recipe for recursion?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59275"/>
            <a:ext cx="76200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