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748248c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748248c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748248cc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748248c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748248cc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748248c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748248cc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748248c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748248c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748248c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748248c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748248c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748248c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748248c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748248cc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748248cc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748248c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748248c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748248c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748248c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5eec8a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5eec8a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748248cc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748248cc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748248c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748248c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48248c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48248c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748248cc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748248c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748248cc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748248cc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748248cc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748248cc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748248cc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748248cc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31d69a30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31d69a30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5241d7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5241d7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5241d71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5241d7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eb06d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beb06d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748248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748248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748248c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748248c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748248c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748248c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S5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what are they?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what are they?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create lists using pairs!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many possible ways you could do this though… so let’s set some ground rules.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 Discipline: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represent empty lists as </a:t>
            </a:r>
            <a:r>
              <a:rPr b="1" lang="en" sz="1600"/>
              <a:t>null</a:t>
            </a:r>
            <a:r>
              <a:rPr lang="en" sz="1600"/>
              <a:t> in Source.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list of a </a:t>
            </a:r>
            <a:r>
              <a:rPr i="1" lang="en" sz="1600"/>
              <a:t>certain type</a:t>
            </a:r>
            <a:r>
              <a:rPr lang="en" sz="1600"/>
              <a:t> is </a:t>
            </a:r>
            <a:r>
              <a:rPr b="1" lang="en" sz="1600"/>
              <a:t>null</a:t>
            </a:r>
            <a:r>
              <a:rPr lang="en" sz="1600"/>
              <a:t> or a </a:t>
            </a:r>
            <a:r>
              <a:rPr b="1" lang="en" sz="1600"/>
              <a:t>pair</a:t>
            </a:r>
            <a:r>
              <a:rPr lang="en" sz="1600"/>
              <a:t> whose </a:t>
            </a:r>
            <a:r>
              <a:rPr b="1" lang="en" sz="1600"/>
              <a:t>head is of that </a:t>
            </a:r>
            <a:r>
              <a:rPr b="1" i="1" lang="en" sz="1600"/>
              <a:t>data type</a:t>
            </a:r>
            <a:r>
              <a:rPr lang="en" sz="1600"/>
              <a:t> and whose </a:t>
            </a:r>
            <a:r>
              <a:rPr b="1" lang="en" sz="1600"/>
              <a:t>tail is a list of that </a:t>
            </a:r>
            <a:r>
              <a:rPr b="1" i="1" lang="en" sz="1600"/>
              <a:t>data type</a:t>
            </a:r>
            <a:r>
              <a:rPr i="1" lang="en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Does not matter what the head is, could be a pair, a list, or just a regular value!</a:t>
            </a:r>
            <a:r>
              <a:rPr lang="en" sz="1600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Functions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pair(x, 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is_pair(p)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ull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s_null(xs)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head(p)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tail(p)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list(x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, …, x</a:t>
            </a:r>
            <a:r>
              <a:rPr baseline="-25000" lang="en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and List Notation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pair(1, pair(2, pair(3, null)))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Box Notation: [1, [2, [3, null]]]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List Notation: list(1, 2, 3)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list(1, 2, pair(3, 4), list(5))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Box Notation: [1, [2, [[3, 4], [[5, null], null]]]]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List Notation: list(1, 2, [3, 4], list(5))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Box-and-Pointer Diagrams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 </a:t>
            </a:r>
            <a:r>
              <a:rPr i="1" lang="en" sz="1600"/>
              <a:t>draw_data</a:t>
            </a:r>
            <a:r>
              <a:rPr lang="en" sz="1600"/>
              <a:t> to check in Source!</a:t>
            </a:r>
            <a:endParaRPr sz="16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725"/>
            <a:ext cx="8520599" cy="19787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length of a list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Definition:</a:t>
            </a:r>
            <a:r>
              <a:rPr lang="en"/>
              <a:t> Length of an empty list is 0, length of non-empty list is one more than the tail.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How do we get the length of a list?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length of a list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 Recursion!</a:t>
            </a:r>
            <a:endParaRPr sz="16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50" y="1658300"/>
            <a:ext cx="5673500" cy="23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Appending two lists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implement </a:t>
            </a:r>
            <a:r>
              <a:rPr i="1" lang="en"/>
              <a:t>append(list1, list2)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Appending two lists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Strategy for </a:t>
            </a:r>
            <a:r>
              <a:rPr i="1" lang="en"/>
              <a:t>append(list1, list2)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</a:t>
            </a:r>
            <a:r>
              <a:rPr i="1" lang="en" sz="1600"/>
              <a:t>list1</a:t>
            </a:r>
            <a:r>
              <a:rPr lang="en" sz="1600"/>
              <a:t> is empty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</a:t>
            </a:r>
            <a:r>
              <a:rPr lang="en" sz="1600"/>
              <a:t>eturn </a:t>
            </a:r>
            <a:r>
              <a:rPr i="1" lang="en" sz="1600"/>
              <a:t>list2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Otherwise, wishful thinking…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a new pair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Head of pair: head of </a:t>
            </a:r>
            <a:r>
              <a:rPr i="1" lang="en" sz="1600"/>
              <a:t>list 1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Tail of pair: </a:t>
            </a:r>
            <a:r>
              <a:rPr i="1" lang="en" sz="1600"/>
              <a:t>append(tail(list1, list2))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Appending two lists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Strategy for </a:t>
            </a:r>
            <a:r>
              <a:rPr i="1" lang="en"/>
              <a:t>append(list1, list2)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</a:t>
            </a:r>
            <a:r>
              <a:rPr i="1" lang="en" sz="1600"/>
              <a:t>list1</a:t>
            </a:r>
            <a:r>
              <a:rPr lang="en" sz="1600"/>
              <a:t> is empty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return </a:t>
            </a:r>
            <a:r>
              <a:rPr i="1" lang="en" sz="1600"/>
              <a:t>list2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Otherwise, wishful thinking…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a new pair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Head of pair: head of </a:t>
            </a:r>
            <a:r>
              <a:rPr i="1" lang="en" sz="1600"/>
              <a:t>list 1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Tail of pair: </a:t>
            </a:r>
            <a:r>
              <a:rPr i="1" lang="en" sz="1600"/>
              <a:t>append(tail(list1, list2))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0" y="1609675"/>
            <a:ext cx="8097376" cy="213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768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RA1?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a list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this work?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9" y="1776025"/>
            <a:ext cx="8243799" cy="251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a list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this work?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300"/>
            <a:ext cx="8520600" cy="25735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a list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6568875" y="1152475"/>
            <a:ext cx="22635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Why?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64075" cy="260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List Processing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ccumulate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 they do?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List Processing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ap             : applies </a:t>
            </a:r>
            <a:r>
              <a:rPr i="1" lang="en"/>
              <a:t>function</a:t>
            </a:r>
            <a:r>
              <a:rPr lang="en"/>
              <a:t> to all elements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ilter             : removes elements from list if element returns false from </a:t>
            </a:r>
            <a:r>
              <a:rPr i="1" lang="en"/>
              <a:t>pred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ccumulate : takes first element and initial, applies </a:t>
            </a:r>
            <a:r>
              <a:rPr i="1" lang="en"/>
              <a:t>op </a:t>
            </a:r>
            <a:r>
              <a:rPr lang="en"/>
              <a:t>to both, takes the result                     and repeats with next elements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List Processing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map(f, xs)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filter(pred, xs)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accumulate(op, initial, xs)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Implementation? (Try to use conditional expressions, not if-else statements)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List Processing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28564" cy="37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490250" y="526350"/>
            <a:ext cx="417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&amp; Pointers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S5 Studio Sheet</a:t>
            </a:r>
            <a:endParaRPr sz="2000"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150" y="1182175"/>
            <a:ext cx="4172051" cy="277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490250" y="526350"/>
            <a:ext cx="826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lists and… more 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S5 In-class Studio Sheet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will be uploaded to the google drive.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 you want to go through for your RA1 Paper?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S5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S5 In-Class Studio Worksheet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Mastery Check 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10 mins F2F or Online meeting (I personally prefer F2F but online works too)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Scope: Higher Order Functions, Scoping, Substitution Model, Recursion (Recursive and Iterative Processes)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My free </a:t>
            </a:r>
            <a:r>
              <a:rPr lang="en" sz="1600"/>
              <a:t>Time Slots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Monday: 1200hrs - 1630hrs (F2F/Online)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Wednesday: Whole Day (Online)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Thursday: 1000hrs - 1530hrs (F2F/Online)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Friday: 1200hrs onwards (F2F/Online)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 lmk what other timeslots you intend to meet up (I’ll see what I can do)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Mastery Check 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to do and how to do?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Prepare a “presentation” on the topics covered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Will have to show that you have “mastered” the topic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Pass/Fail Grading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Ensure that your pair understands and can explain too!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Pass/fail is given together as a pair…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 either use presentation slides, drawings, Source Academy examples etc.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failed, don’t worry! Reschedule and try again!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64450" y="2194350"/>
            <a:ext cx="40452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and 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 Discipline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Box &amp; List Notations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Box-and-Pointer Diagrams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 Processing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 of Values in Source: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Numbers: -1, 2, -5.6…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Boolean Values: true, false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Strings: “i am a string”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Functions: x =&gt; x + 1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Others (imported from modules): heart, make_point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Now, let’s talk about </a:t>
            </a:r>
            <a:r>
              <a:rPr b="1" lang="en" sz="1600"/>
              <a:t>pairs </a:t>
            </a:r>
            <a:r>
              <a:rPr lang="en" sz="1600"/>
              <a:t>and </a:t>
            </a:r>
            <a:r>
              <a:rPr b="1" lang="en" sz="1600"/>
              <a:t>lists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Pairs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can we implement this?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Try to recall what was went through in Wednesday’s Lecture…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Pairs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0" y="1726150"/>
            <a:ext cx="4038600" cy="260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250" y="2450050"/>
            <a:ext cx="4210050" cy="1162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