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8e31c967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8e31c967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8e31c96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8e31c96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845e6a7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845e6a7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8e31c967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8e31c96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Intuitively, sort the tail of the list first, then find the spot where the head belongs in the sorted list.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845e6a7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845e6a7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Intuitively, sort the tail of the list first, then find the spot where the head belongs in the sorted list.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8e31c967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8e31c967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8e31c967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8e31c967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Intuitively, find the smallest element and put it at the front. Sort the rest of the list without the smallest element recursively.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8e31c967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8e31c967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8e31c967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8e31c967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845e6a7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845e6a7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9404b79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9404b79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845e6a79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845e6a79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845e6a79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845e6a79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845e6a79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845e6a79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8e31c967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8e31c967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in Source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8e31c967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8e31c967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845e6a79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845e6a7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8e31c96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8e31c96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845e6a79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845e6a79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these points: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I’m sure all of you tried your best, and that’s all that matters.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a good time to think about what we truly want to get out of our University experience here in NUS.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Am I here just for grades? Good GPA?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Or am I here to just learn and do my best?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good university experience &gt; grades?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 don’t stress over exams! Once it’s over, look ahead!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If worried, feel free to drop a msg! (Again, the CS1101S team is here to help!)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31d69a30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31d69a30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31d69a3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31d69a3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31d69a3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31d69a3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*not important/assessed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5241d71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5241d71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8e31c96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8e31c96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8e31c967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8e31c96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back!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 S8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050000" y="4372875"/>
            <a:ext cx="2094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 Chi Kin Brian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e1121386@u.nus.edu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Tele: @bmanara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201" y="1026525"/>
            <a:ext cx="1819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(Pros &amp; Cons)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Pros: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Allows us to create objects with </a:t>
            </a:r>
            <a:r>
              <a:rPr b="1" lang="en" sz="1600"/>
              <a:t>state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State allows our objects to behave differently over time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Harder to reason with our programs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Harder to debug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Harder to verify/prove correctness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Substitution Model </a:t>
            </a:r>
            <a:r>
              <a:rPr lang="en" sz="1600"/>
              <a:t>does not work anymore…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Introducing, the </a:t>
            </a:r>
            <a:r>
              <a:rPr b="1" lang="en" sz="1600"/>
              <a:t>CSE Machine (more on that next week)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Data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Assignment </a:t>
            </a:r>
            <a:r>
              <a:rPr lang="en" sz="1600"/>
              <a:t>allows us to create mutable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 Source 1 and 2, all our data was </a:t>
            </a:r>
            <a:r>
              <a:rPr b="1" lang="en" sz="1600"/>
              <a:t>immutable</a:t>
            </a:r>
            <a:r>
              <a:rPr lang="en" sz="1600"/>
              <a:t>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Think back to our LISTS functions… We never actually made any changes to the list itself!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Data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Mutable Pairs: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m</a:t>
            </a:r>
            <a:r>
              <a:rPr b="1" lang="en" sz="1600"/>
              <a:t>utators</a:t>
            </a:r>
            <a:r>
              <a:rPr lang="en" sz="1600"/>
              <a:t> are now introduced to create mutable data structures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 our pairs: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set_head(p, x)</a:t>
            </a:r>
            <a:endParaRPr i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set_tail(p, x)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But, be </a:t>
            </a:r>
            <a:r>
              <a:rPr lang="en" sz="1600"/>
              <a:t>careful with </a:t>
            </a:r>
            <a:r>
              <a:rPr b="1" lang="en" sz="1600"/>
              <a:t>mutators</a:t>
            </a:r>
            <a:r>
              <a:rPr lang="en" sz="1600"/>
              <a:t>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is c after I run this?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900" y="1152475"/>
            <a:ext cx="4875550" cy="1840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is c after I run this?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180" y="1152480"/>
            <a:ext cx="4992175" cy="18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Implementation of Append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00" y="1263474"/>
            <a:ext cx="8039826" cy="2950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“Destructive” Methods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d_append(xs, ys)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Uses </a:t>
            </a:r>
            <a:r>
              <a:rPr i="1" lang="en" sz="1600"/>
              <a:t>set_tail </a:t>
            </a:r>
            <a:r>
              <a:rPr lang="en" sz="1600"/>
              <a:t>to combine the two lists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Reuses both </a:t>
            </a:r>
            <a:r>
              <a:rPr i="1" lang="en" sz="1600"/>
              <a:t>xs </a:t>
            </a:r>
            <a:r>
              <a:rPr lang="en" sz="1600"/>
              <a:t>and </a:t>
            </a:r>
            <a:r>
              <a:rPr i="1" lang="en" sz="1600"/>
              <a:t>ys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d_map(f, xs)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Uses </a:t>
            </a:r>
            <a:r>
              <a:rPr i="1" lang="en" sz="1600"/>
              <a:t>set_head</a:t>
            </a:r>
            <a:r>
              <a:rPr lang="en" sz="1600"/>
              <a:t> to change the values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Does not create a new list! (Unlike our old implementation of </a:t>
            </a:r>
            <a:r>
              <a:rPr i="1" lang="en" sz="1600"/>
              <a:t>map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data structure that stores a sequence of data elements.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50" y="1647825"/>
            <a:ext cx="8191325" cy="271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hile Loop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Keeps looping until predicate returns false…</a:t>
            </a:r>
            <a:endParaRPr sz="1600"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05" y="1645250"/>
            <a:ext cx="4570575" cy="2771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Loop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3535725"/>
            <a:ext cx="85206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s</a:t>
            </a:r>
            <a:r>
              <a:rPr i="1" lang="en" sz="1600"/>
              <a:t>tmt1: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 assignment statement 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variable declaration statement (</a:t>
            </a:r>
            <a:r>
              <a:rPr lang="en" sz="1600"/>
              <a:t>loop control variable)</a:t>
            </a:r>
            <a:endParaRPr sz="1600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8395750" cy="2195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was your midterms?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3535725"/>
            <a:ext cx="85206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expression</a:t>
            </a:r>
            <a:r>
              <a:rPr i="1" lang="en" sz="1600"/>
              <a:t>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Predicate that returns true or false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Determines whether we continue looping</a:t>
            </a:r>
            <a:endParaRPr sz="1600"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8395750" cy="2195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3535725"/>
            <a:ext cx="85206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assignment</a:t>
            </a:r>
            <a:r>
              <a:rPr i="1" lang="en" sz="1600"/>
              <a:t>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Usually used to update our loop control variable</a:t>
            </a:r>
            <a:endParaRPr sz="1600"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8395750" cy="2195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Example:</a:t>
            </a:r>
            <a:endParaRPr sz="1600"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75" y="1575900"/>
            <a:ext cx="6330925" cy="23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75" y="4059725"/>
            <a:ext cx="7852950" cy="921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break; continue;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b</a:t>
            </a:r>
            <a:r>
              <a:rPr i="1" lang="en" sz="1600"/>
              <a:t>reak </a:t>
            </a:r>
            <a:r>
              <a:rPr lang="en" sz="1600"/>
              <a:t>keyword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Terminates the current iteration, AND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Terminates the entire loop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continue</a:t>
            </a:r>
            <a:r>
              <a:rPr lang="en" sz="1600"/>
              <a:t> keyword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Terminates the current iteration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Continues with the loop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&amp; Loops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Now, we can do things like this!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Order of Growth?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288" y="1477900"/>
            <a:ext cx="50958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&amp; Loops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Now, we can do things like this!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Order of Growth: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O(r*c)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288" y="1477900"/>
            <a:ext cx="50958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490250" y="526350"/>
            <a:ext cx="815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Time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2" y="0"/>
            <a:ext cx="45982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Midterms…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0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 everyone did alright!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even if you feel like you did badly, it’s ok!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963" y="955675"/>
            <a:ext cx="52673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Really Quick Recap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Robot Mission!!! (No worksheet today wooo)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Robotic Missions (and Quests)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Robotic Trials: </a:t>
            </a:r>
            <a:r>
              <a:rPr lang="en" sz="1600"/>
              <a:t>To be completed and graded today!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Moving about on Planet Y 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Finding Eldric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PID Stop</a:t>
            </a:r>
            <a:r>
              <a:rPr lang="en" sz="1600"/>
              <a:t> (Quest)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Find a meeting time as a studio to meet up and complete the missions!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Sumobot Competition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Sign up if you are interested!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63200" y="1669350"/>
            <a:ext cx="4045200" cy="18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REALLY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Mutable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Everything we have learned in Unit 2 has been…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Functional</a:t>
            </a:r>
            <a:r>
              <a:rPr lang="en" sz="1600"/>
              <a:t>. Our computation is </a:t>
            </a:r>
            <a:r>
              <a:rPr b="1" lang="en" sz="1600"/>
              <a:t>functional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Our functions always return the same result as long as they are given the same arguments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Memoryless/stateless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Each function call is independent of the past, and of the future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Doing so makes it easy to reason with the program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Substitution Model </a:t>
            </a:r>
            <a:r>
              <a:rPr lang="en" sz="1600"/>
              <a:t>works well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But what if we want our functions to return different results (even when same argument is given) based on the </a:t>
            </a:r>
            <a:r>
              <a:rPr b="1" lang="en" sz="1600"/>
              <a:t>state</a:t>
            </a:r>
            <a:r>
              <a:rPr lang="en" sz="1600"/>
              <a:t> of our program?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Example (given in lecture):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w</a:t>
            </a:r>
            <a:r>
              <a:rPr i="1" lang="en" sz="1600"/>
              <a:t>ithdraw(20)</a:t>
            </a:r>
            <a:r>
              <a:rPr lang="en" sz="1600"/>
              <a:t> function should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return </a:t>
            </a:r>
            <a:r>
              <a:rPr i="1" lang="en" sz="1600"/>
              <a:t>balance</a:t>
            </a:r>
            <a:r>
              <a:rPr lang="en" sz="1600"/>
              <a:t> if there is sufficient funds,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</a:t>
            </a:r>
            <a:r>
              <a:rPr lang="en" sz="1600"/>
              <a:t>lse display error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We can implement this using </a:t>
            </a:r>
            <a:r>
              <a:rPr b="1" lang="en" sz="1600"/>
              <a:t>Assignment</a:t>
            </a:r>
            <a:r>
              <a:rPr lang="en" sz="1600"/>
              <a:t> or </a:t>
            </a:r>
            <a:r>
              <a:rPr b="1" lang="en" sz="1600"/>
              <a:t>Functional Approach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Variable Declaration Statement: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name = expression;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Note that from Source 3 onwards, </a:t>
            </a:r>
            <a:r>
              <a:rPr i="1" lang="en" sz="1600"/>
              <a:t>function parameters</a:t>
            </a:r>
            <a:r>
              <a:rPr lang="en" sz="1600"/>
              <a:t> are variables.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Assignment Statement: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 = expression;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expression</a:t>
            </a:r>
            <a:r>
              <a:rPr lang="en" sz="1600"/>
              <a:t> is evaluated, then its value is assigned to the variable </a:t>
            </a:r>
            <a:r>
              <a:rPr i="1" lang="en" sz="1600"/>
              <a:t>name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