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 are used as input variables in models that learn from data to make predictions or decisions without being explicitly programmed.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2024-09-16T17:42:25Z</dcterms:created>
  <dcterms:modified xsi:type="dcterms:W3CDTF">2024-09-16T17:42:25Z</dcterms:modified>
</cp:coreProperties>
</file>