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E507-A148-41E2-98A8-F733FADA7A0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9F89-C1BE-47DF-AF82-81E4608FD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cloud/openstack" TargetMode="External"/><Relationship Id="rId2" Type="http://schemas.openxmlformats.org/officeDocument/2006/relationships/hyperlink" Target="https://www.openstac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577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Administering Open Stack – Session 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0"/>
            <a:ext cx="3200400" cy="2438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6180406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IN" sz="2000" dirty="0" err="1"/>
              <a:t>Mangesh</a:t>
            </a:r>
            <a:r>
              <a:rPr lang="en-IN" sz="2000" dirty="0"/>
              <a:t> </a:t>
            </a:r>
            <a:r>
              <a:rPr lang="en-IN" sz="2000" dirty="0" err="1"/>
              <a:t>Barsakle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so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S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O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S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ri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o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utr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eysto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l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S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6550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References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hlinkClick r:id="rId2"/>
              </a:rPr>
              <a:t>https://www.openstack.org/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>
                <a:hlinkClick r:id="rId3"/>
              </a:rPr>
              <a:t>http://www.ubuntu.com/cloud/openstack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http://www.openstack.org/blog/tag/forums/</a:t>
            </a:r>
          </a:p>
        </p:txBody>
      </p:sp>
    </p:spTree>
    <p:extLst>
      <p:ext uri="{BB962C8B-B14F-4D97-AF65-F5344CB8AC3E}">
        <p14:creationId xmlns:p14="http://schemas.microsoft.com/office/powerpoint/2010/main" val="7978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c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c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s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sm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yp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ypty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pic>
        <p:nvPicPr>
          <p:cNvPr id="5" name="Picture 4" descr="nvs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s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</dc:title>
  <dc:creator>IT Officer</dc:creator>
  <cp:lastModifiedBy>Swapnil Naik</cp:lastModifiedBy>
  <cp:revision>39</cp:revision>
  <dcterms:created xsi:type="dcterms:W3CDTF">2016-04-17T14:23:25Z</dcterms:created>
  <dcterms:modified xsi:type="dcterms:W3CDTF">2016-04-19T07:07:18Z</dcterms:modified>
</cp:coreProperties>
</file>