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9CCFB-453E-4D2B-86F5-F62F31A70D2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82F4F-C7E8-4273-A9DF-ABBD9D3B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82F4F-C7E8-4273-A9DF-ABBD9D3B20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2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D29E-47EB-4D4C-AB71-4D37633C53D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9806-9551-4AC3-9843-751103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JAVA8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400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Change the way you think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8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/>
          <a:p>
            <a:r>
              <a:rPr lang="en-US" sz="1600" dirty="0" smtClean="0"/>
              <a:t>Why Lambdas?</a:t>
            </a:r>
          </a:p>
          <a:p>
            <a:r>
              <a:rPr lang="en-US" sz="1600" dirty="0" smtClean="0"/>
              <a:t>Introduction of Lambda expressions</a:t>
            </a:r>
          </a:p>
          <a:p>
            <a:r>
              <a:rPr lang="en-US" sz="1600" dirty="0" smtClean="0"/>
              <a:t>Lambda expression examples</a:t>
            </a:r>
          </a:p>
          <a:p>
            <a:r>
              <a:rPr lang="en-US" sz="1600" dirty="0" smtClean="0"/>
              <a:t>Lambda as Interface type</a:t>
            </a:r>
          </a:p>
          <a:p>
            <a:r>
              <a:rPr lang="en-US" sz="1600" dirty="0" smtClean="0"/>
              <a:t>Lambdas vs Interface implementations</a:t>
            </a:r>
          </a:p>
          <a:p>
            <a:r>
              <a:rPr lang="en-US" sz="1600" dirty="0" smtClean="0"/>
              <a:t>Type Inference</a:t>
            </a:r>
          </a:p>
          <a:p>
            <a:r>
              <a:rPr lang="en-US" sz="1600" dirty="0" smtClean="0"/>
              <a:t>Runnable using Lambdas</a:t>
            </a:r>
          </a:p>
          <a:p>
            <a:r>
              <a:rPr lang="en-US" sz="1600" dirty="0" smtClean="0"/>
              <a:t>Exception handling in Lambdas</a:t>
            </a:r>
          </a:p>
          <a:p>
            <a:r>
              <a:rPr lang="en-US" sz="1600" dirty="0" smtClean="0"/>
              <a:t>Exception handling approach</a:t>
            </a:r>
          </a:p>
          <a:p>
            <a:r>
              <a:rPr lang="en-US" sz="1600" dirty="0" smtClean="0"/>
              <a:t>Method References(::)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Introduction </a:t>
            </a:r>
            <a:r>
              <a:rPr lang="en-US" sz="1600" dirty="0" smtClean="0"/>
              <a:t>of streams</a:t>
            </a:r>
          </a:p>
          <a:p>
            <a:r>
              <a:rPr lang="en-US" sz="1600" dirty="0" smtClean="0"/>
              <a:t>External iteration</a:t>
            </a:r>
          </a:p>
          <a:p>
            <a:r>
              <a:rPr lang="en-US" sz="1600" dirty="0" smtClean="0"/>
              <a:t>Internal iteration</a:t>
            </a:r>
          </a:p>
          <a:p>
            <a:r>
              <a:rPr lang="en-US" sz="1600" dirty="0" smtClean="0"/>
              <a:t>Internal </a:t>
            </a:r>
            <a:r>
              <a:rPr lang="en-US" sz="1600" dirty="0"/>
              <a:t>operations</a:t>
            </a:r>
          </a:p>
          <a:p>
            <a:r>
              <a:rPr lang="en-US" sz="1600" dirty="0"/>
              <a:t>Terminal </a:t>
            </a:r>
            <a:r>
              <a:rPr lang="en-US" sz="1600" dirty="0" smtClean="0"/>
              <a:t>operations</a:t>
            </a:r>
          </a:p>
          <a:p>
            <a:r>
              <a:rPr lang="en-US" sz="1600" dirty="0"/>
              <a:t>Streams </a:t>
            </a:r>
            <a:r>
              <a:rPr lang="en-US" sz="1600" dirty="0" smtClean="0"/>
              <a:t>flow</a:t>
            </a:r>
            <a:endParaRPr lang="en-US" sz="1600" dirty="0" smtClean="0"/>
          </a:p>
          <a:p>
            <a:r>
              <a:rPr lang="en-US" sz="1600" dirty="0" smtClean="0"/>
              <a:t>Streams examples</a:t>
            </a:r>
          </a:p>
          <a:p>
            <a:r>
              <a:rPr lang="en-US" sz="1600" dirty="0" smtClean="0"/>
              <a:t>Parallel processing</a:t>
            </a:r>
          </a:p>
          <a:p>
            <a:r>
              <a:rPr lang="en-US" sz="1600" dirty="0" smtClean="0"/>
              <a:t>Optional interface usage</a:t>
            </a:r>
          </a:p>
          <a:p>
            <a:r>
              <a:rPr lang="en-US" sz="1600" smtClean="0"/>
              <a:t>Flat </a:t>
            </a:r>
            <a:r>
              <a:rPr lang="en-US" sz="1600" smtClean="0"/>
              <a:t>Map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12954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67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JAVA8</vt:lpstr>
      <vt:lpstr>Agenda </vt:lpstr>
    </vt:vector>
  </TitlesOfParts>
  <Company>DST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JAVA8</dc:title>
  <dc:creator>Balabhadra, Manikanta</dc:creator>
  <cp:lastModifiedBy>Balabhadra, Manikanta</cp:lastModifiedBy>
  <cp:revision>11</cp:revision>
  <dcterms:created xsi:type="dcterms:W3CDTF">2018-08-07T06:33:09Z</dcterms:created>
  <dcterms:modified xsi:type="dcterms:W3CDTF">2018-08-13T13:36:38Z</dcterms:modified>
</cp:coreProperties>
</file>