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07BE5-F647-41F7-9FF0-6CF55CBEFD3C}"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164115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7BE5-F647-41F7-9FF0-6CF55CBEFD3C}"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97065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7BE5-F647-41F7-9FF0-6CF55CBEFD3C}"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74628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7BE5-F647-41F7-9FF0-6CF55CBEFD3C}"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245267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07BE5-F647-41F7-9FF0-6CF55CBEFD3C}" type="datetimeFigureOut">
              <a:rPr lang="en-US" smtClean="0"/>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1961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07BE5-F647-41F7-9FF0-6CF55CBEFD3C}"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78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07BE5-F647-41F7-9FF0-6CF55CBEFD3C}" type="datetimeFigureOut">
              <a:rPr lang="en-US" smtClean="0"/>
              <a:t>8/7/2018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93310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07BE5-F647-41F7-9FF0-6CF55CBEFD3C}" type="datetimeFigureOut">
              <a:rPr lang="en-US" smtClean="0"/>
              <a:t>8/7/2018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24979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7BE5-F647-41F7-9FF0-6CF55CBEFD3C}" type="datetimeFigureOut">
              <a:rPr lang="en-US" smtClean="0"/>
              <a:t>8/7/2018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22996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7BE5-F647-41F7-9FF0-6CF55CBEFD3C}"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43920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07BE5-F647-41F7-9FF0-6CF55CBEFD3C}" type="datetimeFigureOut">
              <a:rPr lang="en-US" smtClean="0"/>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F708-A607-4279-9A86-D2F169D7ACA4}" type="slidenum">
              <a:rPr lang="en-US" smtClean="0"/>
              <a:t>‹#›</a:t>
            </a:fld>
            <a:endParaRPr lang="en-US"/>
          </a:p>
        </p:txBody>
      </p:sp>
    </p:spTree>
    <p:extLst>
      <p:ext uri="{BB962C8B-B14F-4D97-AF65-F5344CB8AC3E}">
        <p14:creationId xmlns:p14="http://schemas.microsoft.com/office/powerpoint/2010/main" val="312436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07BE5-F647-41F7-9FF0-6CF55CBEFD3C}" type="datetimeFigureOut">
              <a:rPr lang="en-US" smtClean="0"/>
              <a:t>8/7/2018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FF708-A607-4279-9A86-D2F169D7ACA4}" type="slidenum">
              <a:rPr lang="en-US" smtClean="0"/>
              <a:t>‹#›</a:t>
            </a:fld>
            <a:endParaRPr lang="en-US"/>
          </a:p>
        </p:txBody>
      </p:sp>
    </p:spTree>
    <p:extLst>
      <p:ext uri="{BB962C8B-B14F-4D97-AF65-F5344CB8AC3E}">
        <p14:creationId xmlns:p14="http://schemas.microsoft.com/office/powerpoint/2010/main" val="197297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Why lambdas?</a:t>
            </a:r>
            <a:endParaRPr lang="en-US" sz="36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1700" dirty="0" smtClean="0">
                <a:latin typeface="Times New Roman" pitchFamily="18" charset="0"/>
                <a:cs typeface="Times New Roman" pitchFamily="18" charset="0"/>
              </a:rPr>
              <a:t>Enables functional programming.</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Readable and concise code.</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Eliminates boiler plate logic.</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Enables support for parallel processing</a:t>
            </a:r>
            <a:r>
              <a:rPr lang="en-US" sz="1700" dirty="0">
                <a:latin typeface="Times New Roman" pitchFamily="18" charset="0"/>
                <a:cs typeface="Times New Roman" pitchFamily="18" charset="0"/>
              </a:rPr>
              <a:t>(Utilizing Multicore CPU’s</a:t>
            </a:r>
            <a:r>
              <a:rPr lang="en-US" sz="1700" dirty="0" smtClean="0">
                <a:latin typeface="Times New Roman" pitchFamily="18" charset="0"/>
                <a:cs typeface="Times New Roman" pitchFamily="18" charset="0"/>
              </a:rPr>
              <a:t>).</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There are various reasons for addition of lambda expression in Java platform but the most beneficial of them is that </a:t>
            </a:r>
            <a:r>
              <a:rPr lang="en-US" sz="1700" dirty="0" smtClean="0">
                <a:solidFill>
                  <a:srgbClr val="0070C0"/>
                </a:solidFill>
                <a:latin typeface="Times New Roman" pitchFamily="18" charset="0"/>
                <a:cs typeface="Times New Roman" pitchFamily="18" charset="0"/>
              </a:rPr>
              <a:t>we can easily distribute processing of collection over multiple threads.</a:t>
            </a:r>
            <a:r>
              <a:rPr lang="en-US" sz="1700" dirty="0" smtClean="0">
                <a:latin typeface="Times New Roman" pitchFamily="18" charset="0"/>
                <a:cs typeface="Times New Roman" pitchFamily="18" charset="0"/>
              </a:rPr>
              <a:t> Prior to Java 8, if the processing of elements in a collection had to be done in parallel, the client code was supposed to perform the necessary steps and not the collection. </a:t>
            </a:r>
            <a:r>
              <a:rPr lang="en-US" sz="1700" dirty="0" smtClean="0">
                <a:solidFill>
                  <a:srgbClr val="0070C0"/>
                </a:solidFill>
                <a:latin typeface="Times New Roman" pitchFamily="18" charset="0"/>
                <a:cs typeface="Times New Roman" pitchFamily="18" charset="0"/>
              </a:rPr>
              <a:t>In Java 8, using lambda expression and Stream API we can pass processing logic of elements into methods provided by collections and now collection is responsible for parallel processing of elements and not the client</a:t>
            </a:r>
            <a:r>
              <a:rPr lang="en-US" sz="17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36647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128</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Why lambdas?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lambdas?</dc:title>
  <dc:creator>HP</dc:creator>
  <cp:lastModifiedBy>HP</cp:lastModifiedBy>
  <cp:revision>5</cp:revision>
  <dcterms:created xsi:type="dcterms:W3CDTF">2018-08-07T16:31:36Z</dcterms:created>
  <dcterms:modified xsi:type="dcterms:W3CDTF">2018-08-07T17:13:06Z</dcterms:modified>
</cp:coreProperties>
</file>