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57" r:id="rId5"/>
    <p:sldId id="258" r:id="rId6"/>
    <p:sldId id="265" r:id="rId7"/>
    <p:sldId id="259" r:id="rId8"/>
    <p:sldId id="260" r:id="rId9"/>
    <p:sldId id="264" r:id="rId10"/>
    <p:sldId id="266" r:id="rId11"/>
    <p:sldId id="267" r:id="rId12"/>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B82D3-60AA-44FC-8F5C-1DDC2A0D6C87}" v="50" dt="2024-05-30T18:45:26.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kachar, Puneeth" userId="a4caa042-5955-4aa3-a1aa-511c946b3d3d" providerId="ADAL" clId="{198B82D3-60AA-44FC-8F5C-1DDC2A0D6C87}"/>
    <pc:docChg chg="undo redo custSel addSld delSld modSld sldOrd modMainMaster">
      <pc:chgData name="Arkachar, Puneeth" userId="a4caa042-5955-4aa3-a1aa-511c946b3d3d" providerId="ADAL" clId="{198B82D3-60AA-44FC-8F5C-1DDC2A0D6C87}" dt="2024-05-30T18:51:31.729" v="1750" actId="20577"/>
      <pc:docMkLst>
        <pc:docMk/>
      </pc:docMkLst>
      <pc:sldChg chg="modSp mod setBg">
        <pc:chgData name="Arkachar, Puneeth" userId="a4caa042-5955-4aa3-a1aa-511c946b3d3d" providerId="ADAL" clId="{198B82D3-60AA-44FC-8F5C-1DDC2A0D6C87}" dt="2024-05-30T11:58:18.113" v="723"/>
        <pc:sldMkLst>
          <pc:docMk/>
          <pc:sldMk cId="2502976005" sldId="256"/>
        </pc:sldMkLst>
        <pc:spChg chg="mod">
          <ac:chgData name="Arkachar, Puneeth" userId="a4caa042-5955-4aa3-a1aa-511c946b3d3d" providerId="ADAL" clId="{198B82D3-60AA-44FC-8F5C-1DDC2A0D6C87}" dt="2024-05-30T11:11:09.091" v="200" actId="20577"/>
          <ac:spMkLst>
            <pc:docMk/>
            <pc:sldMk cId="2502976005" sldId="256"/>
            <ac:spMk id="3" creationId="{6BC582DC-AE74-E909-A3B8-3F3D2153B82B}"/>
          </ac:spMkLst>
        </pc:spChg>
      </pc:sldChg>
      <pc:sldChg chg="addSp delSp modSp new mod setBg">
        <pc:chgData name="Arkachar, Puneeth" userId="a4caa042-5955-4aa3-a1aa-511c946b3d3d" providerId="ADAL" clId="{198B82D3-60AA-44FC-8F5C-1DDC2A0D6C87}" dt="2024-05-30T18:47:33.707" v="1718" actId="13822"/>
        <pc:sldMkLst>
          <pc:docMk/>
          <pc:sldMk cId="2632607370" sldId="257"/>
        </pc:sldMkLst>
        <pc:spChg chg="add mod">
          <ac:chgData name="Arkachar, Puneeth" userId="a4caa042-5955-4aa3-a1aa-511c946b3d3d" providerId="ADAL" clId="{198B82D3-60AA-44FC-8F5C-1DDC2A0D6C87}" dt="2024-05-29T21:25:42.951" v="81" actId="1035"/>
          <ac:spMkLst>
            <pc:docMk/>
            <pc:sldMk cId="2632607370" sldId="257"/>
            <ac:spMk id="2" creationId="{FBCA49AE-5DE3-E583-B62D-FF38D7E6EA1E}"/>
          </ac:spMkLst>
        </pc:spChg>
        <pc:spChg chg="add mod">
          <ac:chgData name="Arkachar, Puneeth" userId="a4caa042-5955-4aa3-a1aa-511c946b3d3d" providerId="ADAL" clId="{198B82D3-60AA-44FC-8F5C-1DDC2A0D6C87}" dt="2024-05-30T18:14:34.570" v="841" actId="113"/>
          <ac:spMkLst>
            <pc:docMk/>
            <pc:sldMk cId="2632607370" sldId="257"/>
            <ac:spMk id="3" creationId="{5A06FA1B-C0BF-E382-B286-460FDC4A3035}"/>
          </ac:spMkLst>
        </pc:spChg>
        <pc:spChg chg="add mod">
          <ac:chgData name="Arkachar, Puneeth" userId="a4caa042-5955-4aa3-a1aa-511c946b3d3d" providerId="ADAL" clId="{198B82D3-60AA-44FC-8F5C-1DDC2A0D6C87}" dt="2024-05-30T18:15:04.175" v="851" actId="14100"/>
          <ac:spMkLst>
            <pc:docMk/>
            <pc:sldMk cId="2632607370" sldId="257"/>
            <ac:spMk id="5" creationId="{86695B3B-8223-4965-E1FA-E4AB9ABF6303}"/>
          </ac:spMkLst>
        </pc:spChg>
        <pc:spChg chg="add del">
          <ac:chgData name="Arkachar, Puneeth" userId="a4caa042-5955-4aa3-a1aa-511c946b3d3d" providerId="ADAL" clId="{198B82D3-60AA-44FC-8F5C-1DDC2A0D6C87}" dt="2024-05-29T20:53:34.332" v="63" actId="26606"/>
          <ac:spMkLst>
            <pc:docMk/>
            <pc:sldMk cId="2632607370" sldId="257"/>
            <ac:spMk id="9" creationId="{201CC55D-ED54-4C5C-95E6-10947BD1103B}"/>
          </ac:spMkLst>
        </pc:spChg>
        <pc:spChg chg="add del">
          <ac:chgData name="Arkachar, Puneeth" userId="a4caa042-5955-4aa3-a1aa-511c946b3d3d" providerId="ADAL" clId="{198B82D3-60AA-44FC-8F5C-1DDC2A0D6C87}" dt="2024-05-29T20:53:34.332" v="63" actId="26606"/>
          <ac:spMkLst>
            <pc:docMk/>
            <pc:sldMk cId="2632607370" sldId="257"/>
            <ac:spMk id="15" creationId="{3873B707-463F-40B0-8227-E8CC6C67EB25}"/>
          </ac:spMkLst>
        </pc:spChg>
        <pc:spChg chg="add del">
          <ac:chgData name="Arkachar, Puneeth" userId="a4caa042-5955-4aa3-a1aa-511c946b3d3d" providerId="ADAL" clId="{198B82D3-60AA-44FC-8F5C-1DDC2A0D6C87}" dt="2024-05-29T20:53:34.332" v="63" actId="26606"/>
          <ac:spMkLst>
            <pc:docMk/>
            <pc:sldMk cId="2632607370" sldId="257"/>
            <ac:spMk id="17" creationId="{C13237C8-E62C-4F0D-A318-BD6FB6C2D138}"/>
          </ac:spMkLst>
        </pc:spChg>
        <pc:spChg chg="add del">
          <ac:chgData name="Arkachar, Puneeth" userId="a4caa042-5955-4aa3-a1aa-511c946b3d3d" providerId="ADAL" clId="{198B82D3-60AA-44FC-8F5C-1DDC2A0D6C87}" dt="2024-05-29T20:53:34.332" v="63" actId="26606"/>
          <ac:spMkLst>
            <pc:docMk/>
            <pc:sldMk cId="2632607370" sldId="257"/>
            <ac:spMk id="19" creationId="{19C9EAEA-39D0-4B0E-A0EB-51E7B26740B1}"/>
          </ac:spMkLst>
        </pc:spChg>
        <pc:grpChg chg="add del">
          <ac:chgData name="Arkachar, Puneeth" userId="a4caa042-5955-4aa3-a1aa-511c946b3d3d" providerId="ADAL" clId="{198B82D3-60AA-44FC-8F5C-1DDC2A0D6C87}" dt="2024-05-29T20:53:34.332" v="63" actId="26606"/>
          <ac:grpSpMkLst>
            <pc:docMk/>
            <pc:sldMk cId="2632607370" sldId="257"/>
            <ac:grpSpMk id="11" creationId="{1DE889C7-FAD6-4397-98E2-05D503484459}"/>
          </ac:grpSpMkLst>
        </pc:grpChg>
        <pc:picChg chg="add mod">
          <ac:chgData name="Arkachar, Puneeth" userId="a4caa042-5955-4aa3-a1aa-511c946b3d3d" providerId="ADAL" clId="{198B82D3-60AA-44FC-8F5C-1DDC2A0D6C87}" dt="2024-05-30T13:37:07.239" v="776" actId="14100"/>
          <ac:picMkLst>
            <pc:docMk/>
            <pc:sldMk cId="2632607370" sldId="257"/>
            <ac:picMk id="4" creationId="{FC257DB3-663F-9E9F-7CB3-1C8C3C26CFEA}"/>
          </ac:picMkLst>
        </pc:picChg>
        <pc:picChg chg="add del mod">
          <ac:chgData name="Arkachar, Puneeth" userId="a4caa042-5955-4aa3-a1aa-511c946b3d3d" providerId="ADAL" clId="{198B82D3-60AA-44FC-8F5C-1DDC2A0D6C87}" dt="2024-05-29T21:24:25.495" v="69" actId="478"/>
          <ac:picMkLst>
            <pc:docMk/>
            <pc:sldMk cId="2632607370" sldId="257"/>
            <ac:picMk id="6" creationId="{5C769ED4-6C33-8CC3-F032-EEDE81D22AFB}"/>
          </ac:picMkLst>
        </pc:picChg>
        <pc:picChg chg="add mod">
          <ac:chgData name="Arkachar, Puneeth" userId="a4caa042-5955-4aa3-a1aa-511c946b3d3d" providerId="ADAL" clId="{198B82D3-60AA-44FC-8F5C-1DDC2A0D6C87}" dt="2024-05-30T13:37:03.673" v="775" actId="14100"/>
          <ac:picMkLst>
            <pc:docMk/>
            <pc:sldMk cId="2632607370" sldId="257"/>
            <ac:picMk id="8" creationId="{E81A8890-0891-4D4B-44C5-DE8DB23B417A}"/>
          </ac:picMkLst>
        </pc:picChg>
        <pc:cxnChg chg="add mod">
          <ac:chgData name="Arkachar, Puneeth" userId="a4caa042-5955-4aa3-a1aa-511c946b3d3d" providerId="ADAL" clId="{198B82D3-60AA-44FC-8F5C-1DDC2A0D6C87}" dt="2024-05-30T18:47:33.707" v="1718" actId="13822"/>
          <ac:cxnSpMkLst>
            <pc:docMk/>
            <pc:sldMk cId="2632607370" sldId="257"/>
            <ac:cxnSpMk id="7" creationId="{7292496A-5232-778B-2267-EA71F6EC5F2D}"/>
          </ac:cxnSpMkLst>
        </pc:cxnChg>
      </pc:sldChg>
      <pc:sldChg chg="addSp delSp modSp add mod setBg">
        <pc:chgData name="Arkachar, Puneeth" userId="a4caa042-5955-4aa3-a1aa-511c946b3d3d" providerId="ADAL" clId="{198B82D3-60AA-44FC-8F5C-1DDC2A0D6C87}" dt="2024-05-30T18:48:10.744" v="1724" actId="14100"/>
        <pc:sldMkLst>
          <pc:docMk/>
          <pc:sldMk cId="3354639192" sldId="258"/>
        </pc:sldMkLst>
        <pc:spChg chg="mod">
          <ac:chgData name="Arkachar, Puneeth" userId="a4caa042-5955-4aa3-a1aa-511c946b3d3d" providerId="ADAL" clId="{198B82D3-60AA-44FC-8F5C-1DDC2A0D6C87}" dt="2024-05-29T21:26:29.157" v="106" actId="20577"/>
          <ac:spMkLst>
            <pc:docMk/>
            <pc:sldMk cId="3354639192" sldId="258"/>
            <ac:spMk id="2" creationId="{FBCA49AE-5DE3-E583-B62D-FF38D7E6EA1E}"/>
          </ac:spMkLst>
        </pc:spChg>
        <pc:spChg chg="add mod">
          <ac:chgData name="Arkachar, Puneeth" userId="a4caa042-5955-4aa3-a1aa-511c946b3d3d" providerId="ADAL" clId="{198B82D3-60AA-44FC-8F5C-1DDC2A0D6C87}" dt="2024-05-30T18:18:51" v="1025" actId="113"/>
          <ac:spMkLst>
            <pc:docMk/>
            <pc:sldMk cId="3354639192" sldId="258"/>
            <ac:spMk id="3" creationId="{C15309C1-B370-7A8D-0C98-CA9C361E0B03}"/>
          </ac:spMkLst>
        </pc:spChg>
        <pc:picChg chg="del">
          <ac:chgData name="Arkachar, Puneeth" userId="a4caa042-5955-4aa3-a1aa-511c946b3d3d" providerId="ADAL" clId="{198B82D3-60AA-44FC-8F5C-1DDC2A0D6C87}" dt="2024-05-29T21:26:32.675" v="108" actId="478"/>
          <ac:picMkLst>
            <pc:docMk/>
            <pc:sldMk cId="3354639192" sldId="258"/>
            <ac:picMk id="4" creationId="{FC257DB3-663F-9E9F-7CB3-1C8C3C26CFEA}"/>
          </ac:picMkLst>
        </pc:picChg>
        <pc:picChg chg="add mod">
          <ac:chgData name="Arkachar, Puneeth" userId="a4caa042-5955-4aa3-a1aa-511c946b3d3d" providerId="ADAL" clId="{198B82D3-60AA-44FC-8F5C-1DDC2A0D6C87}" dt="2024-05-29T21:28:15.077" v="112" actId="1076"/>
          <ac:picMkLst>
            <pc:docMk/>
            <pc:sldMk cId="3354639192" sldId="258"/>
            <ac:picMk id="5" creationId="{A2E8C5FC-8676-2B99-10C7-CF3928E11C3C}"/>
          </ac:picMkLst>
        </pc:picChg>
        <pc:picChg chg="add del mod">
          <ac:chgData name="Arkachar, Puneeth" userId="a4caa042-5955-4aa3-a1aa-511c946b3d3d" providerId="ADAL" clId="{198B82D3-60AA-44FC-8F5C-1DDC2A0D6C87}" dt="2024-05-30T18:15:37.603" v="852" actId="21"/>
          <ac:picMkLst>
            <pc:docMk/>
            <pc:sldMk cId="3354639192" sldId="258"/>
            <ac:picMk id="7" creationId="{EBDA73C6-51B3-4B4A-5B58-30D87A156155}"/>
          </ac:picMkLst>
        </pc:picChg>
        <pc:picChg chg="del">
          <ac:chgData name="Arkachar, Puneeth" userId="a4caa042-5955-4aa3-a1aa-511c946b3d3d" providerId="ADAL" clId="{198B82D3-60AA-44FC-8F5C-1DDC2A0D6C87}" dt="2024-05-29T21:26:31.655" v="107" actId="478"/>
          <ac:picMkLst>
            <pc:docMk/>
            <pc:sldMk cId="3354639192" sldId="258"/>
            <ac:picMk id="8" creationId="{E81A8890-0891-4D4B-44C5-DE8DB23B417A}"/>
          </ac:picMkLst>
        </pc:picChg>
        <pc:cxnChg chg="add mod">
          <ac:chgData name="Arkachar, Puneeth" userId="a4caa042-5955-4aa3-a1aa-511c946b3d3d" providerId="ADAL" clId="{198B82D3-60AA-44FC-8F5C-1DDC2A0D6C87}" dt="2024-05-30T18:48:10.744" v="1724" actId="14100"/>
          <ac:cxnSpMkLst>
            <pc:docMk/>
            <pc:sldMk cId="3354639192" sldId="258"/>
            <ac:cxnSpMk id="6" creationId="{DF411BF1-CCBC-B1EB-FE90-3403559DB0D0}"/>
          </ac:cxnSpMkLst>
        </pc:cxnChg>
      </pc:sldChg>
      <pc:sldChg chg="addSp delSp modSp add mod setBg">
        <pc:chgData name="Arkachar, Puneeth" userId="a4caa042-5955-4aa3-a1aa-511c946b3d3d" providerId="ADAL" clId="{198B82D3-60AA-44FC-8F5C-1DDC2A0D6C87}" dt="2024-05-30T18:49:49.401" v="1730" actId="14100"/>
        <pc:sldMkLst>
          <pc:docMk/>
          <pc:sldMk cId="4229599903" sldId="259"/>
        </pc:sldMkLst>
        <pc:spChg chg="mod">
          <ac:chgData name="Arkachar, Puneeth" userId="a4caa042-5955-4aa3-a1aa-511c946b3d3d" providerId="ADAL" clId="{198B82D3-60AA-44FC-8F5C-1DDC2A0D6C87}" dt="2024-05-30T18:31:39.364" v="1214" actId="1076"/>
          <ac:spMkLst>
            <pc:docMk/>
            <pc:sldMk cId="4229599903" sldId="259"/>
            <ac:spMk id="2" creationId="{FBCA49AE-5DE3-E583-B62D-FF38D7E6EA1E}"/>
          </ac:spMkLst>
        </pc:spChg>
        <pc:spChg chg="add mod">
          <ac:chgData name="Arkachar, Puneeth" userId="a4caa042-5955-4aa3-a1aa-511c946b3d3d" providerId="ADAL" clId="{198B82D3-60AA-44FC-8F5C-1DDC2A0D6C87}" dt="2024-05-30T18:20:16.156" v="1103" actId="1076"/>
          <ac:spMkLst>
            <pc:docMk/>
            <pc:sldMk cId="4229599903" sldId="259"/>
            <ac:spMk id="3" creationId="{B4ED49BC-7294-4A9E-BD7A-69EBE02B3B13}"/>
          </ac:spMkLst>
        </pc:spChg>
        <pc:spChg chg="add mod">
          <ac:chgData name="Arkachar, Puneeth" userId="a4caa042-5955-4aa3-a1aa-511c946b3d3d" providerId="ADAL" clId="{198B82D3-60AA-44FC-8F5C-1DDC2A0D6C87}" dt="2024-05-30T18:30:25.210" v="1213" actId="313"/>
          <ac:spMkLst>
            <pc:docMk/>
            <pc:sldMk cId="4229599903" sldId="259"/>
            <ac:spMk id="5" creationId="{83CD2A39-3EFF-297C-5221-4F9A0EE395BF}"/>
          </ac:spMkLst>
        </pc:spChg>
        <pc:spChg chg="add del">
          <ac:chgData name="Arkachar, Puneeth" userId="a4caa042-5955-4aa3-a1aa-511c946b3d3d" providerId="ADAL" clId="{198B82D3-60AA-44FC-8F5C-1DDC2A0D6C87}" dt="2024-05-30T18:31:45.777" v="1216" actId="22"/>
          <ac:spMkLst>
            <pc:docMk/>
            <pc:sldMk cId="4229599903" sldId="259"/>
            <ac:spMk id="8" creationId="{18BC10A0-FBBF-5AFB-5153-858D8794CFEA}"/>
          </ac:spMkLst>
        </pc:spChg>
        <pc:spChg chg="add mod">
          <ac:chgData name="Arkachar, Puneeth" userId="a4caa042-5955-4aa3-a1aa-511c946b3d3d" providerId="ADAL" clId="{198B82D3-60AA-44FC-8F5C-1DDC2A0D6C87}" dt="2024-05-30T18:32:11.378" v="1249" actId="20577"/>
          <ac:spMkLst>
            <pc:docMk/>
            <pc:sldMk cId="4229599903" sldId="259"/>
            <ac:spMk id="9" creationId="{8ED9A12B-3ACC-0DFD-7859-16CC0FDFD993}"/>
          </ac:spMkLst>
        </pc:spChg>
        <pc:picChg chg="add mod">
          <ac:chgData name="Arkachar, Puneeth" userId="a4caa042-5955-4aa3-a1aa-511c946b3d3d" providerId="ADAL" clId="{198B82D3-60AA-44FC-8F5C-1DDC2A0D6C87}" dt="2024-05-30T18:15:52.261" v="856" actId="1076"/>
          <ac:picMkLst>
            <pc:docMk/>
            <pc:sldMk cId="4229599903" sldId="259"/>
            <ac:picMk id="4" creationId="{FFC2C57D-66BF-3E10-C6E5-9309EC596DB4}"/>
          </ac:picMkLst>
        </pc:picChg>
        <pc:picChg chg="del">
          <ac:chgData name="Arkachar, Puneeth" userId="a4caa042-5955-4aa3-a1aa-511c946b3d3d" providerId="ADAL" clId="{198B82D3-60AA-44FC-8F5C-1DDC2A0D6C87}" dt="2024-05-29T22:44:41.345" v="154" actId="478"/>
          <ac:picMkLst>
            <pc:docMk/>
            <pc:sldMk cId="4229599903" sldId="259"/>
            <ac:picMk id="5" creationId="{A2E8C5FC-8676-2B99-10C7-CF3928E11C3C}"/>
          </ac:picMkLst>
        </pc:picChg>
        <pc:picChg chg="add del mod">
          <ac:chgData name="Arkachar, Puneeth" userId="a4caa042-5955-4aa3-a1aa-511c946b3d3d" providerId="ADAL" clId="{198B82D3-60AA-44FC-8F5C-1DDC2A0D6C87}" dt="2024-05-30T18:15:46.324" v="855" actId="1076"/>
          <ac:picMkLst>
            <pc:docMk/>
            <pc:sldMk cId="4229599903" sldId="259"/>
            <ac:picMk id="7" creationId="{EBDA73C6-51B3-4B4A-5B58-30D87A156155}"/>
          </ac:picMkLst>
        </pc:picChg>
        <pc:cxnChg chg="add mod">
          <ac:chgData name="Arkachar, Puneeth" userId="a4caa042-5955-4aa3-a1aa-511c946b3d3d" providerId="ADAL" clId="{198B82D3-60AA-44FC-8F5C-1DDC2A0D6C87}" dt="2024-05-30T18:49:49.401" v="1730" actId="14100"/>
          <ac:cxnSpMkLst>
            <pc:docMk/>
            <pc:sldMk cId="4229599903" sldId="259"/>
            <ac:cxnSpMk id="11" creationId="{D38D806A-0347-8423-C1D5-F6CEEDFE3502}"/>
          </ac:cxnSpMkLst>
        </pc:cxnChg>
      </pc:sldChg>
      <pc:sldChg chg="addSp delSp modSp add mod setBg">
        <pc:chgData name="Arkachar, Puneeth" userId="a4caa042-5955-4aa3-a1aa-511c946b3d3d" providerId="ADAL" clId="{198B82D3-60AA-44FC-8F5C-1DDC2A0D6C87}" dt="2024-05-30T18:50:17.774" v="1732" actId="13822"/>
        <pc:sldMkLst>
          <pc:docMk/>
          <pc:sldMk cId="391326242" sldId="260"/>
        </pc:sldMkLst>
        <pc:spChg chg="mod">
          <ac:chgData name="Arkachar, Puneeth" userId="a4caa042-5955-4aa3-a1aa-511c946b3d3d" providerId="ADAL" clId="{198B82D3-60AA-44FC-8F5C-1DDC2A0D6C87}" dt="2024-05-29T22:45:06.476" v="192" actId="20577"/>
          <ac:spMkLst>
            <pc:docMk/>
            <pc:sldMk cId="391326242" sldId="260"/>
            <ac:spMk id="2" creationId="{FBCA49AE-5DE3-E583-B62D-FF38D7E6EA1E}"/>
          </ac:spMkLst>
        </pc:spChg>
        <pc:spChg chg="add mod">
          <ac:chgData name="Arkachar, Puneeth" userId="a4caa042-5955-4aa3-a1aa-511c946b3d3d" providerId="ADAL" clId="{198B82D3-60AA-44FC-8F5C-1DDC2A0D6C87}" dt="2024-05-30T18:33:25.495" v="1301" actId="20577"/>
          <ac:spMkLst>
            <pc:docMk/>
            <pc:sldMk cId="391326242" sldId="260"/>
            <ac:spMk id="3" creationId="{7D7EF1A5-651C-6484-9E9B-0DFD6614E169}"/>
          </ac:spMkLst>
        </pc:spChg>
        <pc:picChg chg="del">
          <ac:chgData name="Arkachar, Puneeth" userId="a4caa042-5955-4aa3-a1aa-511c946b3d3d" providerId="ADAL" clId="{198B82D3-60AA-44FC-8F5C-1DDC2A0D6C87}" dt="2024-05-29T22:45:09.611" v="193" actId="478"/>
          <ac:picMkLst>
            <pc:docMk/>
            <pc:sldMk cId="391326242" sldId="260"/>
            <ac:picMk id="4" creationId="{FFC2C57D-66BF-3E10-C6E5-9309EC596DB4}"/>
          </ac:picMkLst>
        </pc:picChg>
        <pc:picChg chg="add mod">
          <ac:chgData name="Arkachar, Puneeth" userId="a4caa042-5955-4aa3-a1aa-511c946b3d3d" providerId="ADAL" clId="{198B82D3-60AA-44FC-8F5C-1DDC2A0D6C87}" dt="2024-05-29T22:45:20.010" v="197" actId="1076"/>
          <ac:picMkLst>
            <pc:docMk/>
            <pc:sldMk cId="391326242" sldId="260"/>
            <ac:picMk id="5" creationId="{86047144-B1EF-10B4-0A1B-A0BFB6143FFF}"/>
          </ac:picMkLst>
        </pc:picChg>
        <pc:cxnChg chg="add mod">
          <ac:chgData name="Arkachar, Puneeth" userId="a4caa042-5955-4aa3-a1aa-511c946b3d3d" providerId="ADAL" clId="{198B82D3-60AA-44FC-8F5C-1DDC2A0D6C87}" dt="2024-05-30T18:50:17.774" v="1732" actId="13822"/>
          <ac:cxnSpMkLst>
            <pc:docMk/>
            <pc:sldMk cId="391326242" sldId="260"/>
            <ac:cxnSpMk id="6" creationId="{96408928-4988-D498-ABEB-2707018D3F12}"/>
          </ac:cxnSpMkLst>
        </pc:cxnChg>
      </pc:sldChg>
      <pc:sldChg chg="addSp delSp modSp new mod ord setBg">
        <pc:chgData name="Arkachar, Puneeth" userId="a4caa042-5955-4aa3-a1aa-511c946b3d3d" providerId="ADAL" clId="{198B82D3-60AA-44FC-8F5C-1DDC2A0D6C87}" dt="2024-05-30T11:49:57.035" v="628" actId="14100"/>
        <pc:sldMkLst>
          <pc:docMk/>
          <pc:sldMk cId="4122444446" sldId="261"/>
        </pc:sldMkLst>
        <pc:spChg chg="add del mod">
          <ac:chgData name="Arkachar, Puneeth" userId="a4caa042-5955-4aa3-a1aa-511c946b3d3d" providerId="ADAL" clId="{198B82D3-60AA-44FC-8F5C-1DDC2A0D6C87}" dt="2024-05-30T11:30:27.898" v="478"/>
          <ac:spMkLst>
            <pc:docMk/>
            <pc:sldMk cId="4122444446" sldId="261"/>
            <ac:spMk id="2" creationId="{F06E21F9-2C74-B3F6-6274-DA6424423326}"/>
          </ac:spMkLst>
        </pc:spChg>
        <pc:spChg chg="add del mod">
          <ac:chgData name="Arkachar, Puneeth" userId="a4caa042-5955-4aa3-a1aa-511c946b3d3d" providerId="ADAL" clId="{198B82D3-60AA-44FC-8F5C-1DDC2A0D6C87}" dt="2024-05-30T11:27:28.096" v="411"/>
          <ac:spMkLst>
            <pc:docMk/>
            <pc:sldMk cId="4122444446" sldId="261"/>
            <ac:spMk id="3" creationId="{ADBD9669-C80B-4B6B-2073-299F09DE4A17}"/>
          </ac:spMkLst>
        </pc:spChg>
        <pc:spChg chg="add mod ord">
          <ac:chgData name="Arkachar, Puneeth" userId="a4caa042-5955-4aa3-a1aa-511c946b3d3d" providerId="ADAL" clId="{198B82D3-60AA-44FC-8F5C-1DDC2A0D6C87}" dt="2024-05-30T11:46:47.204" v="611" actId="207"/>
          <ac:spMkLst>
            <pc:docMk/>
            <pc:sldMk cId="4122444446" sldId="261"/>
            <ac:spMk id="4" creationId="{B80FCE57-3003-76A2-0522-04F6E09D9A0B}"/>
          </ac:spMkLst>
        </pc:spChg>
        <pc:spChg chg="add del mod ord">
          <ac:chgData name="Arkachar, Puneeth" userId="a4caa042-5955-4aa3-a1aa-511c946b3d3d" providerId="ADAL" clId="{198B82D3-60AA-44FC-8F5C-1DDC2A0D6C87}" dt="2024-05-30T11:48:13.627" v="622" actId="20577"/>
          <ac:spMkLst>
            <pc:docMk/>
            <pc:sldMk cId="4122444446" sldId="261"/>
            <ac:spMk id="5" creationId="{591E4839-CEEB-4E5F-AD32-A6B502275EAB}"/>
          </ac:spMkLst>
        </pc:spChg>
        <pc:spChg chg="add del mod">
          <ac:chgData name="Arkachar, Puneeth" userId="a4caa042-5955-4aa3-a1aa-511c946b3d3d" providerId="ADAL" clId="{198B82D3-60AA-44FC-8F5C-1DDC2A0D6C87}" dt="2024-05-30T11:40:11.689" v="544"/>
          <ac:spMkLst>
            <pc:docMk/>
            <pc:sldMk cId="4122444446" sldId="261"/>
            <ac:spMk id="7" creationId="{671B1BE6-EB8E-1A6C-9CCF-52059BD5CCA4}"/>
          </ac:spMkLst>
        </pc:spChg>
        <pc:spChg chg="add mod ord">
          <ac:chgData name="Arkachar, Puneeth" userId="a4caa042-5955-4aa3-a1aa-511c946b3d3d" providerId="ADAL" clId="{198B82D3-60AA-44FC-8F5C-1DDC2A0D6C87}" dt="2024-05-30T11:46:53.218" v="612" actId="207"/>
          <ac:spMkLst>
            <pc:docMk/>
            <pc:sldMk cId="4122444446" sldId="261"/>
            <ac:spMk id="9" creationId="{8D040956-782F-EF33-B0FC-74DD5CCBE602}"/>
          </ac:spMkLst>
        </pc:spChg>
        <pc:spChg chg="add del">
          <ac:chgData name="Arkachar, Puneeth" userId="a4caa042-5955-4aa3-a1aa-511c946b3d3d" providerId="ADAL" clId="{198B82D3-60AA-44FC-8F5C-1DDC2A0D6C87}" dt="2024-05-30T11:36:20.486" v="518" actId="26606"/>
          <ac:spMkLst>
            <pc:docMk/>
            <pc:sldMk cId="4122444446" sldId="261"/>
            <ac:spMk id="14" creationId="{E8A8EAB8-D2FF-444D-B34B-7D32F106AD0E}"/>
          </ac:spMkLst>
        </pc:spChg>
        <pc:spChg chg="add del">
          <ac:chgData name="Arkachar, Puneeth" userId="a4caa042-5955-4aa3-a1aa-511c946b3d3d" providerId="ADAL" clId="{198B82D3-60AA-44FC-8F5C-1DDC2A0D6C87}" dt="2024-05-30T11:33:35.835" v="496" actId="26606"/>
          <ac:spMkLst>
            <pc:docMk/>
            <pc:sldMk cId="4122444446" sldId="261"/>
            <ac:spMk id="16" creationId="{EDDBB197-D710-4A4F-A9CA-FD2177498BE8}"/>
          </ac:spMkLst>
        </pc:spChg>
        <pc:spChg chg="add del">
          <ac:chgData name="Arkachar, Puneeth" userId="a4caa042-5955-4aa3-a1aa-511c946b3d3d" providerId="ADAL" clId="{198B82D3-60AA-44FC-8F5C-1DDC2A0D6C87}" dt="2024-05-30T11:33:35.835" v="496" actId="26606"/>
          <ac:spMkLst>
            <pc:docMk/>
            <pc:sldMk cId="4122444446" sldId="261"/>
            <ac:spMk id="18" creationId="{975D1CFA-2CDB-4B64-BD9F-85744E8DA12F}"/>
          </ac:spMkLst>
        </pc:spChg>
        <pc:grpChg chg="add del">
          <ac:chgData name="Arkachar, Puneeth" userId="a4caa042-5955-4aa3-a1aa-511c946b3d3d" providerId="ADAL" clId="{198B82D3-60AA-44FC-8F5C-1DDC2A0D6C87}" dt="2024-05-30T11:33:35.835" v="496" actId="26606"/>
          <ac:grpSpMkLst>
            <pc:docMk/>
            <pc:sldMk cId="4122444446" sldId="261"/>
            <ac:grpSpMk id="20" creationId="{25EE5136-01F1-466C-962D-BA9B4C6757AA}"/>
          </ac:grpSpMkLst>
        </pc:grpChg>
        <pc:graphicFrameChg chg="add del">
          <ac:chgData name="Arkachar, Puneeth" userId="a4caa042-5955-4aa3-a1aa-511c946b3d3d" providerId="ADAL" clId="{198B82D3-60AA-44FC-8F5C-1DDC2A0D6C87}" dt="2024-05-30T11:43:10.579" v="567" actId="26606"/>
          <ac:graphicFrameMkLst>
            <pc:docMk/>
            <pc:sldMk cId="4122444446" sldId="261"/>
            <ac:graphicFrameMk id="28" creationId="{C56826F6-B978-77BC-3653-ED1498B4CA02}"/>
          </ac:graphicFrameMkLst>
        </pc:graphicFrameChg>
        <pc:graphicFrameChg chg="add del">
          <ac:chgData name="Arkachar, Puneeth" userId="a4caa042-5955-4aa3-a1aa-511c946b3d3d" providerId="ADAL" clId="{198B82D3-60AA-44FC-8F5C-1DDC2A0D6C87}" dt="2024-05-30T11:43:20.262" v="569" actId="26606"/>
          <ac:graphicFrameMkLst>
            <pc:docMk/>
            <pc:sldMk cId="4122444446" sldId="261"/>
            <ac:graphicFrameMk id="29" creationId="{4C49D6E7-1401-1786-DA80-F1904084246C}"/>
          </ac:graphicFrameMkLst>
        </pc:graphicFrameChg>
        <pc:graphicFrameChg chg="add del">
          <ac:chgData name="Arkachar, Puneeth" userId="a4caa042-5955-4aa3-a1aa-511c946b3d3d" providerId="ADAL" clId="{198B82D3-60AA-44FC-8F5C-1DDC2A0D6C87}" dt="2024-05-30T11:43:24.092" v="571" actId="26606"/>
          <ac:graphicFrameMkLst>
            <pc:docMk/>
            <pc:sldMk cId="4122444446" sldId="261"/>
            <ac:graphicFrameMk id="31" creationId="{9803F20B-2473-696D-6604-1E037D22A256}"/>
          </ac:graphicFrameMkLst>
        </pc:graphicFrameChg>
        <pc:picChg chg="add del mod ord">
          <ac:chgData name="Arkachar, Puneeth" userId="a4caa042-5955-4aa3-a1aa-511c946b3d3d" providerId="ADAL" clId="{198B82D3-60AA-44FC-8F5C-1DDC2A0D6C87}" dt="2024-05-30T11:38:35.759" v="524" actId="478"/>
          <ac:picMkLst>
            <pc:docMk/>
            <pc:sldMk cId="4122444446" sldId="261"/>
            <ac:picMk id="11" creationId="{16E9878D-6652-5C42-D681-38E9B06FA270}"/>
          </ac:picMkLst>
        </pc:picChg>
        <pc:picChg chg="add del">
          <ac:chgData name="Arkachar, Puneeth" userId="a4caa042-5955-4aa3-a1aa-511c946b3d3d" providerId="ADAL" clId="{198B82D3-60AA-44FC-8F5C-1DDC2A0D6C87}" dt="2024-05-30T11:33:35.835" v="496" actId="26606"/>
          <ac:picMkLst>
            <pc:docMk/>
            <pc:sldMk cId="4122444446" sldId="261"/>
            <ac:picMk id="13" creationId="{D1F47DF7-B450-DF14-97F8-A70A99164417}"/>
          </ac:picMkLst>
        </pc:picChg>
        <pc:picChg chg="add del mod">
          <ac:chgData name="Arkachar, Puneeth" userId="a4caa042-5955-4aa3-a1aa-511c946b3d3d" providerId="ADAL" clId="{198B82D3-60AA-44FC-8F5C-1DDC2A0D6C87}" dt="2024-05-30T11:38:52.616" v="528" actId="478"/>
          <ac:picMkLst>
            <pc:docMk/>
            <pc:sldMk cId="4122444446" sldId="261"/>
            <ac:picMk id="19" creationId="{CDDB89DA-CBF6-4105-708D-8C74D2A3E58F}"/>
          </ac:picMkLst>
        </pc:picChg>
        <pc:picChg chg="add del mod ord">
          <ac:chgData name="Arkachar, Puneeth" userId="a4caa042-5955-4aa3-a1aa-511c946b3d3d" providerId="ADAL" clId="{198B82D3-60AA-44FC-8F5C-1DDC2A0D6C87}" dt="2024-05-30T11:44:50.935" v="589" actId="478"/>
          <ac:picMkLst>
            <pc:docMk/>
            <pc:sldMk cId="4122444446" sldId="261"/>
            <ac:picMk id="26" creationId="{DB331014-0780-8328-E04D-D546DC38D981}"/>
          </ac:picMkLst>
        </pc:picChg>
        <pc:picChg chg="add del mod">
          <ac:chgData name="Arkachar, Puneeth" userId="a4caa042-5955-4aa3-a1aa-511c946b3d3d" providerId="ADAL" clId="{198B82D3-60AA-44FC-8F5C-1DDC2A0D6C87}" dt="2024-05-30T11:45:48.880" v="597" actId="478"/>
          <ac:picMkLst>
            <pc:docMk/>
            <pc:sldMk cId="4122444446" sldId="261"/>
            <ac:picMk id="30" creationId="{6D952F6D-D3AA-11BA-CBCB-E4DD27C126F0}"/>
          </ac:picMkLst>
        </pc:picChg>
        <pc:picChg chg="add mod ord">
          <ac:chgData name="Arkachar, Puneeth" userId="a4caa042-5955-4aa3-a1aa-511c946b3d3d" providerId="ADAL" clId="{198B82D3-60AA-44FC-8F5C-1DDC2A0D6C87}" dt="2024-05-30T11:46:27.741" v="609" actId="167"/>
          <ac:picMkLst>
            <pc:docMk/>
            <pc:sldMk cId="4122444446" sldId="261"/>
            <ac:picMk id="33" creationId="{BEA7F1B5-E16B-4F70-94B5-0C3B61D96804}"/>
          </ac:picMkLst>
        </pc:picChg>
        <pc:cxnChg chg="add del">
          <ac:chgData name="Arkachar, Puneeth" userId="a4caa042-5955-4aa3-a1aa-511c946b3d3d" providerId="ADAL" clId="{198B82D3-60AA-44FC-8F5C-1DDC2A0D6C87}" dt="2024-05-30T11:36:20.486" v="518" actId="26606"/>
          <ac:cxnSpMkLst>
            <pc:docMk/>
            <pc:sldMk cId="4122444446" sldId="261"/>
            <ac:cxnSpMk id="15" creationId="{EEA38897-7BA3-4408-8083-3235339C4A60}"/>
          </ac:cxnSpMkLst>
        </pc:cxnChg>
        <pc:cxnChg chg="add del">
          <ac:chgData name="Arkachar, Puneeth" userId="a4caa042-5955-4aa3-a1aa-511c946b3d3d" providerId="ADAL" clId="{198B82D3-60AA-44FC-8F5C-1DDC2A0D6C87}" dt="2024-05-30T11:36:20.486" v="518" actId="26606"/>
          <ac:cxnSpMkLst>
            <pc:docMk/>
            <pc:sldMk cId="4122444446" sldId="261"/>
            <ac:cxnSpMk id="17" creationId="{F11AD06B-AB20-4097-8606-5DA00DBACE88}"/>
          </ac:cxnSpMkLst>
        </pc:cxnChg>
        <pc:cxnChg chg="add mod">
          <ac:chgData name="Arkachar, Puneeth" userId="a4caa042-5955-4aa3-a1aa-511c946b3d3d" providerId="ADAL" clId="{198B82D3-60AA-44FC-8F5C-1DDC2A0D6C87}" dt="2024-05-30T11:49:57.035" v="628" actId="14100"/>
          <ac:cxnSpMkLst>
            <pc:docMk/>
            <pc:sldMk cId="4122444446" sldId="261"/>
            <ac:cxnSpMk id="35" creationId="{D4E676E7-F276-DE51-A888-A6DA5AFAA132}"/>
          </ac:cxnSpMkLst>
        </pc:cxnChg>
      </pc:sldChg>
      <pc:sldChg chg="addSp delSp modSp new mod setBg">
        <pc:chgData name="Arkachar, Puneeth" userId="a4caa042-5955-4aa3-a1aa-511c946b3d3d" providerId="ADAL" clId="{198B82D3-60AA-44FC-8F5C-1DDC2A0D6C87}" dt="2024-05-30T12:09:10.055" v="758" actId="1076"/>
        <pc:sldMkLst>
          <pc:docMk/>
          <pc:sldMk cId="168157901" sldId="262"/>
        </pc:sldMkLst>
        <pc:spChg chg="add mod">
          <ac:chgData name="Arkachar, Puneeth" userId="a4caa042-5955-4aa3-a1aa-511c946b3d3d" providerId="ADAL" clId="{198B82D3-60AA-44FC-8F5C-1DDC2A0D6C87}" dt="2024-05-30T11:59:07.671" v="727" actId="207"/>
          <ac:spMkLst>
            <pc:docMk/>
            <pc:sldMk cId="168157901" sldId="262"/>
            <ac:spMk id="2" creationId="{053F33FF-BED8-7882-CC8F-63D580E3BD5E}"/>
          </ac:spMkLst>
        </pc:spChg>
        <pc:spChg chg="add mod">
          <ac:chgData name="Arkachar, Puneeth" userId="a4caa042-5955-4aa3-a1aa-511c946b3d3d" providerId="ADAL" clId="{198B82D3-60AA-44FC-8F5C-1DDC2A0D6C87}" dt="2024-05-30T11:58:23.854" v="724" actId="207"/>
          <ac:spMkLst>
            <pc:docMk/>
            <pc:sldMk cId="168157901" sldId="262"/>
            <ac:spMk id="3" creationId="{8ACBC297-A113-EEF3-AB90-CB385589AE2B}"/>
          </ac:spMkLst>
        </pc:spChg>
        <pc:spChg chg="add del">
          <ac:chgData name="Arkachar, Puneeth" userId="a4caa042-5955-4aa3-a1aa-511c946b3d3d" providerId="ADAL" clId="{198B82D3-60AA-44FC-8F5C-1DDC2A0D6C87}" dt="2024-05-30T11:56:28.226" v="708" actId="26606"/>
          <ac:spMkLst>
            <pc:docMk/>
            <pc:sldMk cId="168157901" sldId="262"/>
            <ac:spMk id="8" creationId="{A7AE9375-4664-4DB2-922D-2782A6E439AC}"/>
          </ac:spMkLst>
        </pc:spChg>
        <pc:spChg chg="add del">
          <ac:chgData name="Arkachar, Puneeth" userId="a4caa042-5955-4aa3-a1aa-511c946b3d3d" providerId="ADAL" clId="{198B82D3-60AA-44FC-8F5C-1DDC2A0D6C87}" dt="2024-05-30T11:56:28.226" v="708" actId="26606"/>
          <ac:spMkLst>
            <pc:docMk/>
            <pc:sldMk cId="168157901" sldId="262"/>
            <ac:spMk id="12" creationId="{9DD005C1-8C51-42D6-9BEE-B9B83849743D}"/>
          </ac:spMkLst>
        </pc:spChg>
        <pc:spChg chg="add del">
          <ac:chgData name="Arkachar, Puneeth" userId="a4caa042-5955-4aa3-a1aa-511c946b3d3d" providerId="ADAL" clId="{198B82D3-60AA-44FC-8F5C-1DDC2A0D6C87}" dt="2024-05-30T11:57:33.754" v="717" actId="26606"/>
          <ac:spMkLst>
            <pc:docMk/>
            <pc:sldMk cId="168157901" sldId="262"/>
            <ac:spMk id="14" creationId="{E8A8EAB8-D2FF-444D-B34B-7D32F106AD0E}"/>
          </ac:spMkLst>
        </pc:spChg>
        <pc:picChg chg="add del mod">
          <ac:chgData name="Arkachar, Puneeth" userId="a4caa042-5955-4aa3-a1aa-511c946b3d3d" providerId="ADAL" clId="{198B82D3-60AA-44FC-8F5C-1DDC2A0D6C87}" dt="2024-05-30T12:01:43.508" v="733" actId="478"/>
          <ac:picMkLst>
            <pc:docMk/>
            <pc:sldMk cId="168157901" sldId="262"/>
            <ac:picMk id="7" creationId="{8D6699F8-ABAF-2543-3388-A79C0B11FE8F}"/>
          </ac:picMkLst>
        </pc:picChg>
        <pc:picChg chg="add mod">
          <ac:chgData name="Arkachar, Puneeth" userId="a4caa042-5955-4aa3-a1aa-511c946b3d3d" providerId="ADAL" clId="{198B82D3-60AA-44FC-8F5C-1DDC2A0D6C87}" dt="2024-05-30T12:09:06.192" v="757" actId="1076"/>
          <ac:picMkLst>
            <pc:docMk/>
            <pc:sldMk cId="168157901" sldId="262"/>
            <ac:picMk id="11" creationId="{0B900658-8DC8-3BF9-FFB9-1BBF4807511F}"/>
          </ac:picMkLst>
        </pc:picChg>
        <pc:picChg chg="add mod">
          <ac:chgData name="Arkachar, Puneeth" userId="a4caa042-5955-4aa3-a1aa-511c946b3d3d" providerId="ADAL" clId="{198B82D3-60AA-44FC-8F5C-1DDC2A0D6C87}" dt="2024-05-30T12:09:10.055" v="758" actId="1076"/>
          <ac:picMkLst>
            <pc:docMk/>
            <pc:sldMk cId="168157901" sldId="262"/>
            <ac:picMk id="17" creationId="{BA30CCA9-389B-74C2-557E-60C371CA583A}"/>
          </ac:picMkLst>
        </pc:picChg>
        <pc:picChg chg="add mod">
          <ac:chgData name="Arkachar, Puneeth" userId="a4caa042-5955-4aa3-a1aa-511c946b3d3d" providerId="ADAL" clId="{198B82D3-60AA-44FC-8F5C-1DDC2A0D6C87}" dt="2024-05-30T12:09:03.062" v="756" actId="1076"/>
          <ac:picMkLst>
            <pc:docMk/>
            <pc:sldMk cId="168157901" sldId="262"/>
            <ac:picMk id="19" creationId="{9D42C5EF-1630-D314-02C0-24136619A321}"/>
          </ac:picMkLst>
        </pc:picChg>
        <pc:cxnChg chg="add mod">
          <ac:chgData name="Arkachar, Puneeth" userId="a4caa042-5955-4aa3-a1aa-511c946b3d3d" providerId="ADAL" clId="{198B82D3-60AA-44FC-8F5C-1DDC2A0D6C87}" dt="2024-05-30T11:59:59.793" v="729" actId="13822"/>
          <ac:cxnSpMkLst>
            <pc:docMk/>
            <pc:sldMk cId="168157901" sldId="262"/>
            <ac:cxnSpMk id="5" creationId="{176099D6-224F-E2D4-5A71-23FCB7AE46DC}"/>
          </ac:cxnSpMkLst>
        </pc:cxnChg>
        <pc:cxnChg chg="add del">
          <ac:chgData name="Arkachar, Puneeth" userId="a4caa042-5955-4aa3-a1aa-511c946b3d3d" providerId="ADAL" clId="{198B82D3-60AA-44FC-8F5C-1DDC2A0D6C87}" dt="2024-05-30T11:56:28.226" v="708" actId="26606"/>
          <ac:cxnSpMkLst>
            <pc:docMk/>
            <pc:sldMk cId="168157901" sldId="262"/>
            <ac:cxnSpMk id="10" creationId="{EE504C98-6397-41C1-A8D8-2D9C4ED307E0}"/>
          </ac:cxnSpMkLst>
        </pc:cxnChg>
        <pc:cxnChg chg="add del">
          <ac:chgData name="Arkachar, Puneeth" userId="a4caa042-5955-4aa3-a1aa-511c946b3d3d" providerId="ADAL" clId="{198B82D3-60AA-44FC-8F5C-1DDC2A0D6C87}" dt="2024-05-30T11:57:33.754" v="717" actId="26606"/>
          <ac:cxnSpMkLst>
            <pc:docMk/>
            <pc:sldMk cId="168157901" sldId="262"/>
            <ac:cxnSpMk id="15" creationId="{067633D1-6EE6-4118-B9F0-B363477BEE7A}"/>
          </ac:cxnSpMkLst>
        </pc:cxnChg>
        <pc:cxnChg chg="add del">
          <ac:chgData name="Arkachar, Puneeth" userId="a4caa042-5955-4aa3-a1aa-511c946b3d3d" providerId="ADAL" clId="{198B82D3-60AA-44FC-8F5C-1DDC2A0D6C87}" dt="2024-05-30T11:57:33.754" v="717" actId="26606"/>
          <ac:cxnSpMkLst>
            <pc:docMk/>
            <pc:sldMk cId="168157901" sldId="262"/>
            <ac:cxnSpMk id="16" creationId="{4AD7FFC6-42A9-49CB-B5E9-B3F6B038331B}"/>
          </ac:cxnSpMkLst>
        </pc:cxnChg>
      </pc:sldChg>
      <pc:sldChg chg="addSp modSp new del mod setBg">
        <pc:chgData name="Arkachar, Puneeth" userId="a4caa042-5955-4aa3-a1aa-511c946b3d3d" providerId="ADAL" clId="{198B82D3-60AA-44FC-8F5C-1DDC2A0D6C87}" dt="2024-05-30T18:11:34.964" v="777" actId="2696"/>
        <pc:sldMkLst>
          <pc:docMk/>
          <pc:sldMk cId="3363213263" sldId="263"/>
        </pc:sldMkLst>
        <pc:spChg chg="add mod">
          <ac:chgData name="Arkachar, Puneeth" userId="a4caa042-5955-4aa3-a1aa-511c946b3d3d" providerId="ADAL" clId="{198B82D3-60AA-44FC-8F5C-1DDC2A0D6C87}" dt="2024-05-30T11:14:16.831" v="357" actId="20577"/>
          <ac:spMkLst>
            <pc:docMk/>
            <pc:sldMk cId="3363213263" sldId="263"/>
            <ac:spMk id="2" creationId="{5CC09E66-B51C-EA7D-A3D3-F9E76E09ED68}"/>
          </ac:spMkLst>
        </pc:spChg>
      </pc:sldChg>
      <pc:sldChg chg="addSp delSp modSp new mod setBg">
        <pc:chgData name="Arkachar, Puneeth" userId="a4caa042-5955-4aa3-a1aa-511c946b3d3d" providerId="ADAL" clId="{198B82D3-60AA-44FC-8F5C-1DDC2A0D6C87}" dt="2024-05-30T18:50:36.510" v="1734" actId="13822"/>
        <pc:sldMkLst>
          <pc:docMk/>
          <pc:sldMk cId="3688344758" sldId="264"/>
        </pc:sldMkLst>
        <pc:spChg chg="add del mod">
          <ac:chgData name="Arkachar, Puneeth" userId="a4caa042-5955-4aa3-a1aa-511c946b3d3d" providerId="ADAL" clId="{198B82D3-60AA-44FC-8F5C-1DDC2A0D6C87}" dt="2024-05-30T18:35:12.106" v="1304" actId="478"/>
          <ac:spMkLst>
            <pc:docMk/>
            <pc:sldMk cId="3688344758" sldId="264"/>
            <ac:spMk id="2" creationId="{98C81A7E-5116-AD7F-AD20-16FF7FFD2313}"/>
          </ac:spMkLst>
        </pc:spChg>
        <pc:spChg chg="add mod">
          <ac:chgData name="Arkachar, Puneeth" userId="a4caa042-5955-4aa3-a1aa-511c946b3d3d" providerId="ADAL" clId="{198B82D3-60AA-44FC-8F5C-1DDC2A0D6C87}" dt="2024-05-30T18:35:24.583" v="1329" actId="20577"/>
          <ac:spMkLst>
            <pc:docMk/>
            <pc:sldMk cId="3688344758" sldId="264"/>
            <ac:spMk id="5" creationId="{E7D0B0DB-2BC2-D41B-A198-564016366A44}"/>
          </ac:spMkLst>
        </pc:spChg>
        <pc:picChg chg="add mod">
          <ac:chgData name="Arkachar, Puneeth" userId="a4caa042-5955-4aa3-a1aa-511c946b3d3d" providerId="ADAL" clId="{198B82D3-60AA-44FC-8F5C-1DDC2A0D6C87}" dt="2024-05-30T18:36:20.940" v="1330" actId="1076"/>
          <ac:picMkLst>
            <pc:docMk/>
            <pc:sldMk cId="3688344758" sldId="264"/>
            <ac:picMk id="4" creationId="{686DB083-29F8-033F-2DF9-7E6C1F8D484D}"/>
          </ac:picMkLst>
        </pc:picChg>
        <pc:cxnChg chg="add mod">
          <ac:chgData name="Arkachar, Puneeth" userId="a4caa042-5955-4aa3-a1aa-511c946b3d3d" providerId="ADAL" clId="{198B82D3-60AA-44FC-8F5C-1DDC2A0D6C87}" dt="2024-05-30T18:50:36.510" v="1734" actId="13822"/>
          <ac:cxnSpMkLst>
            <pc:docMk/>
            <pc:sldMk cId="3688344758" sldId="264"/>
            <ac:cxnSpMk id="7" creationId="{D300FF82-B0C8-B1C4-34E4-AF67E610399F}"/>
          </ac:cxnSpMkLst>
        </pc:cxnChg>
      </pc:sldChg>
      <pc:sldChg chg="addSp delSp modSp add mod">
        <pc:chgData name="Arkachar, Puneeth" userId="a4caa042-5955-4aa3-a1aa-511c946b3d3d" providerId="ADAL" clId="{198B82D3-60AA-44FC-8F5C-1DDC2A0D6C87}" dt="2024-05-30T18:48:29.849" v="1726" actId="13822"/>
        <pc:sldMkLst>
          <pc:docMk/>
          <pc:sldMk cId="3050744766" sldId="265"/>
        </pc:sldMkLst>
        <pc:spChg chg="mod">
          <ac:chgData name="Arkachar, Puneeth" userId="a4caa042-5955-4aa3-a1aa-511c946b3d3d" providerId="ADAL" clId="{198B82D3-60AA-44FC-8F5C-1DDC2A0D6C87}" dt="2024-05-30T18:23:02.135" v="1120" actId="1076"/>
          <ac:spMkLst>
            <pc:docMk/>
            <pc:sldMk cId="3050744766" sldId="265"/>
            <ac:spMk id="2" creationId="{FBCA49AE-5DE3-E583-B62D-FF38D7E6EA1E}"/>
          </ac:spMkLst>
        </pc:spChg>
        <pc:spChg chg="del mod">
          <ac:chgData name="Arkachar, Puneeth" userId="a4caa042-5955-4aa3-a1aa-511c946b3d3d" providerId="ADAL" clId="{198B82D3-60AA-44FC-8F5C-1DDC2A0D6C87}" dt="2024-05-30T18:22:38.159" v="1111" actId="478"/>
          <ac:spMkLst>
            <pc:docMk/>
            <pc:sldMk cId="3050744766" sldId="265"/>
            <ac:spMk id="3" creationId="{C15309C1-B370-7A8D-0C98-CA9C361E0B03}"/>
          </ac:spMkLst>
        </pc:spChg>
        <pc:spChg chg="add del">
          <ac:chgData name="Arkachar, Puneeth" userId="a4caa042-5955-4aa3-a1aa-511c946b3d3d" providerId="ADAL" clId="{198B82D3-60AA-44FC-8F5C-1DDC2A0D6C87}" dt="2024-05-30T18:25:57.923" v="1122" actId="22"/>
          <ac:spMkLst>
            <pc:docMk/>
            <pc:sldMk cId="3050744766" sldId="265"/>
            <ac:spMk id="7" creationId="{C7800C74-25C1-51D3-194A-24F5DC3E51D6}"/>
          </ac:spMkLst>
        </pc:spChg>
        <pc:spChg chg="add mod">
          <ac:chgData name="Arkachar, Puneeth" userId="a4caa042-5955-4aa3-a1aa-511c946b3d3d" providerId="ADAL" clId="{198B82D3-60AA-44FC-8F5C-1DDC2A0D6C87}" dt="2024-05-30T18:28:27.666" v="1143" actId="113"/>
          <ac:spMkLst>
            <pc:docMk/>
            <pc:sldMk cId="3050744766" sldId="265"/>
            <ac:spMk id="8" creationId="{7CC34A8A-0682-1D22-203B-55694E751068}"/>
          </ac:spMkLst>
        </pc:spChg>
        <pc:picChg chg="add mod">
          <ac:chgData name="Arkachar, Puneeth" userId="a4caa042-5955-4aa3-a1aa-511c946b3d3d" providerId="ADAL" clId="{198B82D3-60AA-44FC-8F5C-1DDC2A0D6C87}" dt="2024-05-30T18:22:39.575" v="1112"/>
          <ac:picMkLst>
            <pc:docMk/>
            <pc:sldMk cId="3050744766" sldId="265"/>
            <ac:picMk id="4" creationId="{C4595E1B-CB89-F772-9DA8-9064131BFBAE}"/>
          </ac:picMkLst>
        </pc:picChg>
        <pc:picChg chg="del">
          <ac:chgData name="Arkachar, Puneeth" userId="a4caa042-5955-4aa3-a1aa-511c946b3d3d" providerId="ADAL" clId="{198B82D3-60AA-44FC-8F5C-1DDC2A0D6C87}" dt="2024-05-30T18:22:32.695" v="1109" actId="478"/>
          <ac:picMkLst>
            <pc:docMk/>
            <pc:sldMk cId="3050744766" sldId="265"/>
            <ac:picMk id="5" creationId="{A2E8C5FC-8676-2B99-10C7-CF3928E11C3C}"/>
          </ac:picMkLst>
        </pc:picChg>
        <pc:cxnChg chg="add mod">
          <ac:chgData name="Arkachar, Puneeth" userId="a4caa042-5955-4aa3-a1aa-511c946b3d3d" providerId="ADAL" clId="{198B82D3-60AA-44FC-8F5C-1DDC2A0D6C87}" dt="2024-05-30T18:48:29.849" v="1726" actId="13822"/>
          <ac:cxnSpMkLst>
            <pc:docMk/>
            <pc:sldMk cId="3050744766" sldId="265"/>
            <ac:cxnSpMk id="10" creationId="{52979A88-8687-5159-E6CF-E818993C6481}"/>
          </ac:cxnSpMkLst>
        </pc:cxnChg>
      </pc:sldChg>
      <pc:sldChg chg="new del">
        <pc:chgData name="Arkachar, Puneeth" userId="a4caa042-5955-4aa3-a1aa-511c946b3d3d" providerId="ADAL" clId="{198B82D3-60AA-44FC-8F5C-1DDC2A0D6C87}" dt="2024-05-30T18:22:15.002" v="1107" actId="2696"/>
        <pc:sldMkLst>
          <pc:docMk/>
          <pc:sldMk cId="3922282932" sldId="265"/>
        </pc:sldMkLst>
      </pc:sldChg>
      <pc:sldChg chg="addSp delSp modSp add mod">
        <pc:chgData name="Arkachar, Puneeth" userId="a4caa042-5955-4aa3-a1aa-511c946b3d3d" providerId="ADAL" clId="{198B82D3-60AA-44FC-8F5C-1DDC2A0D6C87}" dt="2024-05-30T18:51:31.729" v="1750" actId="20577"/>
        <pc:sldMkLst>
          <pc:docMk/>
          <pc:sldMk cId="2492847250" sldId="266"/>
        </pc:sldMkLst>
        <pc:spChg chg="add mod">
          <ac:chgData name="Arkachar, Puneeth" userId="a4caa042-5955-4aa3-a1aa-511c946b3d3d" providerId="ADAL" clId="{198B82D3-60AA-44FC-8F5C-1DDC2A0D6C87}" dt="2024-05-30T18:51:31.729" v="1750" actId="20577"/>
          <ac:spMkLst>
            <pc:docMk/>
            <pc:sldMk cId="2492847250" sldId="266"/>
            <ac:spMk id="3" creationId="{08CC9029-D1D3-7D7D-98AB-3D16CFEA69E4}"/>
          </ac:spMkLst>
        </pc:spChg>
        <pc:spChg chg="mod">
          <ac:chgData name="Arkachar, Puneeth" userId="a4caa042-5955-4aa3-a1aa-511c946b3d3d" providerId="ADAL" clId="{198B82D3-60AA-44FC-8F5C-1DDC2A0D6C87}" dt="2024-05-30T18:43:53.119" v="1649" actId="20577"/>
          <ac:spMkLst>
            <pc:docMk/>
            <pc:sldMk cId="2492847250" sldId="266"/>
            <ac:spMk id="5" creationId="{E7D0B0DB-2BC2-D41B-A198-564016366A44}"/>
          </ac:spMkLst>
        </pc:spChg>
        <pc:picChg chg="del">
          <ac:chgData name="Arkachar, Puneeth" userId="a4caa042-5955-4aa3-a1aa-511c946b3d3d" providerId="ADAL" clId="{198B82D3-60AA-44FC-8F5C-1DDC2A0D6C87}" dt="2024-05-30T18:36:33.056" v="1332" actId="478"/>
          <ac:picMkLst>
            <pc:docMk/>
            <pc:sldMk cId="2492847250" sldId="266"/>
            <ac:picMk id="4" creationId="{686DB083-29F8-033F-2DF9-7E6C1F8D484D}"/>
          </ac:picMkLst>
        </pc:picChg>
        <pc:cxnChg chg="add mod">
          <ac:chgData name="Arkachar, Puneeth" userId="a4caa042-5955-4aa3-a1aa-511c946b3d3d" providerId="ADAL" clId="{198B82D3-60AA-44FC-8F5C-1DDC2A0D6C87}" dt="2024-05-30T18:51:07.355" v="1738" actId="13822"/>
          <ac:cxnSpMkLst>
            <pc:docMk/>
            <pc:sldMk cId="2492847250" sldId="266"/>
            <ac:cxnSpMk id="7" creationId="{0DF805EE-D138-B699-7013-D9B3482360B2}"/>
          </ac:cxnSpMkLst>
        </pc:cxnChg>
      </pc:sldChg>
      <pc:sldChg chg="modSp add mod">
        <pc:chgData name="Arkachar, Puneeth" userId="a4caa042-5955-4aa3-a1aa-511c946b3d3d" providerId="ADAL" clId="{198B82D3-60AA-44FC-8F5C-1DDC2A0D6C87}" dt="2024-05-30T18:46:45.383" v="1716" actId="5793"/>
        <pc:sldMkLst>
          <pc:docMk/>
          <pc:sldMk cId="1281528149" sldId="267"/>
        </pc:sldMkLst>
        <pc:spChg chg="mod">
          <ac:chgData name="Arkachar, Puneeth" userId="a4caa042-5955-4aa3-a1aa-511c946b3d3d" providerId="ADAL" clId="{198B82D3-60AA-44FC-8F5C-1DDC2A0D6C87}" dt="2024-05-30T18:46:45.383" v="1716" actId="5793"/>
          <ac:spMkLst>
            <pc:docMk/>
            <pc:sldMk cId="1281528149" sldId="267"/>
            <ac:spMk id="3" creationId="{08CC9029-D1D3-7D7D-98AB-3D16CFEA69E4}"/>
          </ac:spMkLst>
        </pc:spChg>
        <pc:spChg chg="mod">
          <ac:chgData name="Arkachar, Puneeth" userId="a4caa042-5955-4aa3-a1aa-511c946b3d3d" providerId="ADAL" clId="{198B82D3-60AA-44FC-8F5C-1DDC2A0D6C87}" dt="2024-05-30T18:44:11.381" v="1663" actId="20577"/>
          <ac:spMkLst>
            <pc:docMk/>
            <pc:sldMk cId="1281528149" sldId="267"/>
            <ac:spMk id="5" creationId="{E7D0B0DB-2BC2-D41B-A198-564016366A44}"/>
          </ac:spMkLst>
        </pc:spChg>
      </pc:sldChg>
      <pc:sldChg chg="new del">
        <pc:chgData name="Arkachar, Puneeth" userId="a4caa042-5955-4aa3-a1aa-511c946b3d3d" providerId="ADAL" clId="{198B82D3-60AA-44FC-8F5C-1DDC2A0D6C87}" dt="2024-05-30T18:43:32.892" v="1638" actId="2696"/>
        <pc:sldMkLst>
          <pc:docMk/>
          <pc:sldMk cId="3590639577" sldId="267"/>
        </pc:sldMkLst>
      </pc:sldChg>
      <pc:sldMasterChg chg="setBg modSldLayout">
        <pc:chgData name="Arkachar, Puneeth" userId="a4caa042-5955-4aa3-a1aa-511c946b3d3d" providerId="ADAL" clId="{198B82D3-60AA-44FC-8F5C-1DDC2A0D6C87}" dt="2024-05-30T11:58:18.113" v="723"/>
        <pc:sldMasterMkLst>
          <pc:docMk/>
          <pc:sldMasterMk cId="21812239" sldId="2147483648"/>
        </pc:sldMasterMkLst>
        <pc:sldLayoutChg chg="setBg">
          <pc:chgData name="Arkachar, Puneeth" userId="a4caa042-5955-4aa3-a1aa-511c946b3d3d" providerId="ADAL" clId="{198B82D3-60AA-44FC-8F5C-1DDC2A0D6C87}" dt="2024-05-30T11:58:18.113" v="723"/>
          <pc:sldLayoutMkLst>
            <pc:docMk/>
            <pc:sldMasterMk cId="21812239" sldId="2147483648"/>
            <pc:sldLayoutMk cId="3908266690" sldId="2147483649"/>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3018396927" sldId="2147483650"/>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1831226874" sldId="2147483651"/>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1040254107" sldId="2147483652"/>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387489235" sldId="2147483653"/>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3015356812" sldId="2147483654"/>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2516338858" sldId="2147483655"/>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4239300797" sldId="2147483656"/>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22284709" sldId="2147483657"/>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4029141016" sldId="2147483658"/>
          </pc:sldLayoutMkLst>
        </pc:sldLayoutChg>
        <pc:sldLayoutChg chg="setBg">
          <pc:chgData name="Arkachar, Puneeth" userId="a4caa042-5955-4aa3-a1aa-511c946b3d3d" providerId="ADAL" clId="{198B82D3-60AA-44FC-8F5C-1DDC2A0D6C87}" dt="2024-05-30T11:58:18.113" v="723"/>
          <pc:sldLayoutMkLst>
            <pc:docMk/>
            <pc:sldMasterMk cId="21812239" sldId="2147483648"/>
            <pc:sldLayoutMk cId="176265133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BAF9B-B973-4AE2-8B33-7851E7FB07CA}" type="datetimeFigureOut">
              <a:rPr lang="en-SE" smtClean="0"/>
              <a:t>2024-05-30</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B3E9-22AF-4F13-BF3F-84F56600C758}" type="slidenum">
              <a:rPr lang="en-SE" smtClean="0"/>
              <a:t>‹#›</a:t>
            </a:fld>
            <a:endParaRPr lang="en-SE"/>
          </a:p>
        </p:txBody>
      </p:sp>
    </p:spTree>
    <p:extLst>
      <p:ext uri="{BB962C8B-B14F-4D97-AF65-F5344CB8AC3E}">
        <p14:creationId xmlns:p14="http://schemas.microsoft.com/office/powerpoint/2010/main" val="1499328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F84B3E9-22AF-4F13-BF3F-84F56600C758}" type="slidenum">
              <a:rPr lang="en-SE" smtClean="0"/>
              <a:t>3</a:t>
            </a:fld>
            <a:endParaRPr lang="en-SE"/>
          </a:p>
        </p:txBody>
      </p:sp>
    </p:spTree>
    <p:extLst>
      <p:ext uri="{BB962C8B-B14F-4D97-AF65-F5344CB8AC3E}">
        <p14:creationId xmlns:p14="http://schemas.microsoft.com/office/powerpoint/2010/main" val="147731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D926-E08A-EBAA-D1E2-5791CCA13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93BA8F48-07C8-F18C-A44A-3803AA697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0D3F8C01-BF2B-D5AA-D2AF-F12B97B1CD5C}"/>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B2C105C3-2547-0C2A-BFD6-FDDA9264DCE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E0812B56-417B-3082-F349-8E47A2545D44}"/>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390826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3076-D132-C04B-BFD3-D90F414250EA}"/>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9B2C8C0B-E8BA-071E-60C7-2D5DB6558C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C27A20C3-59A0-47C7-A391-4797FA9E2A5E}"/>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829C5B42-0252-0063-2F74-A755DE8FFAE4}"/>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B66D7A7-2450-2235-2B27-7781EF43EDD8}"/>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402914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B9A3C-4CAE-4F2F-5E8A-8369EB681D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8850CAE3-DF55-1C7F-1FCD-0B8672D4F6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C3A50228-B985-9BFC-57BF-3BE37EAEA42B}"/>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ED8B88A1-4CC5-AFD8-ED83-7A1D67E2C06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ED623FF-F24C-E6DC-1757-74E30600D31C}"/>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176265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0ABB-B5E4-9D38-B40A-FA912730FCC6}"/>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DAC3F10-0659-DD66-A50F-BD65A3536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D8EA317-C8C5-A32C-8D72-6BDC6BF16DB5}"/>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FEAAFB0E-12F2-DEB3-5395-9C691BB45E5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D58DEB3-FA09-0988-2C0A-C2EB4DDD8985}"/>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301839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169D-3804-88F4-208B-C1373E8D7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4D0C8E6D-A784-C7C5-D2C9-0EFB4C161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D9599-68AD-9027-B5C2-462C1D8011FB}"/>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ECC0C15A-1AA3-B2D4-F42B-217AAA7FA20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A4361400-BC3A-1695-C7AF-4EED08C70CF0}"/>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183122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2A2A-3DEA-F4F1-DFD0-75F9F9E18D48}"/>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E1FB1579-B697-AD7A-BD89-7FBE7773F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AB9E10B7-D731-6168-C227-A4068ABB4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14FC8C67-DCEA-54A3-37E6-0FD2682112C9}"/>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6" name="Footer Placeholder 5">
            <a:extLst>
              <a:ext uri="{FF2B5EF4-FFF2-40B4-BE49-F238E27FC236}">
                <a16:creationId xmlns:a16="http://schemas.microsoft.com/office/drawing/2014/main" id="{10788162-F7AA-3765-15A5-34CB06F9383F}"/>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A3852CCD-BB44-8D08-0A31-5630D90C307F}"/>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104025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392A-6779-BC57-520C-5F8055738ADA}"/>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A9DE5C7E-2D1F-39D6-C683-00BB84CFD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45AE7-40C9-392D-A527-65C1668B2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7BB97667-5281-7422-75C8-AB0624D99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0FFA5-929E-24B8-DC8F-1830155C3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C5A023D1-101D-7821-A33A-FB4D839977C0}"/>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8" name="Footer Placeholder 7">
            <a:extLst>
              <a:ext uri="{FF2B5EF4-FFF2-40B4-BE49-F238E27FC236}">
                <a16:creationId xmlns:a16="http://schemas.microsoft.com/office/drawing/2014/main" id="{1DF88C9A-3AC9-A243-BF83-546557407495}"/>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B02FC0C3-2F5E-316E-8E1D-083DD4375242}"/>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38748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503F-E915-F9EE-66FA-A4A66D3413BD}"/>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C6AAEC54-33C1-2D7D-95A0-946A364ADD37}"/>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4" name="Footer Placeholder 3">
            <a:extLst>
              <a:ext uri="{FF2B5EF4-FFF2-40B4-BE49-F238E27FC236}">
                <a16:creationId xmlns:a16="http://schemas.microsoft.com/office/drawing/2014/main" id="{EC9DC868-1005-744C-B1FF-6069B0CE6467}"/>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457601F2-E659-E095-A4FD-E450D1B284A3}"/>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301535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C9E3E-C2E0-F447-32C0-8199F143F327}"/>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3" name="Footer Placeholder 2">
            <a:extLst>
              <a:ext uri="{FF2B5EF4-FFF2-40B4-BE49-F238E27FC236}">
                <a16:creationId xmlns:a16="http://schemas.microsoft.com/office/drawing/2014/main" id="{02C8CBD3-4944-EDEB-FD59-73ED58F0E00B}"/>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D7C038D4-1BD3-B1D8-E9C9-0A9FAD0C93ED}"/>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251633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6B5-6EDD-BB46-CEF7-6A7EB878F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E4D0D710-B0F7-0E77-861A-682A092D1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DB4D5FDA-C700-214C-E745-731B2ED0F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88CC3-12A2-9015-84E2-1C61B9AD50DF}"/>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6" name="Footer Placeholder 5">
            <a:extLst>
              <a:ext uri="{FF2B5EF4-FFF2-40B4-BE49-F238E27FC236}">
                <a16:creationId xmlns:a16="http://schemas.microsoft.com/office/drawing/2014/main" id="{0B19DA00-45CE-143B-09DD-638A6DF004E1}"/>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8F3D0AC-2461-3FD8-3EF7-C2BD26786ABE}"/>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423930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EF9-0263-CBEE-FD1A-3748AFDEF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4CECB3F0-C12B-0B75-0DBB-594D3725E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143974E0-E70D-FD00-131B-DE4E7A15A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18C14-2E72-79A6-F43C-A8FD50F6B5EA}"/>
              </a:ext>
            </a:extLst>
          </p:cNvPr>
          <p:cNvSpPr>
            <a:spLocks noGrp="1"/>
          </p:cNvSpPr>
          <p:nvPr>
            <p:ph type="dt" sz="half" idx="10"/>
          </p:nvPr>
        </p:nvSpPr>
        <p:spPr/>
        <p:txBody>
          <a:bodyPr/>
          <a:lstStyle/>
          <a:p>
            <a:fld id="{707C1A7E-DD37-4A92-87A1-963D173D1F90}" type="datetimeFigureOut">
              <a:rPr lang="en-SE" smtClean="0"/>
              <a:t>2024-05-30</a:t>
            </a:fld>
            <a:endParaRPr lang="en-SE"/>
          </a:p>
        </p:txBody>
      </p:sp>
      <p:sp>
        <p:nvSpPr>
          <p:cNvPr id="6" name="Footer Placeholder 5">
            <a:extLst>
              <a:ext uri="{FF2B5EF4-FFF2-40B4-BE49-F238E27FC236}">
                <a16:creationId xmlns:a16="http://schemas.microsoft.com/office/drawing/2014/main" id="{DF0511CC-3552-C4B1-8317-01C0329AF95A}"/>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46053E9-2268-EC0F-2587-6230F7A050A6}"/>
              </a:ext>
            </a:extLst>
          </p:cNvPr>
          <p:cNvSpPr>
            <a:spLocks noGrp="1"/>
          </p:cNvSpPr>
          <p:nvPr>
            <p:ph type="sldNum" sz="quarter" idx="12"/>
          </p:nvPr>
        </p:nvSpPr>
        <p:spPr/>
        <p:txBody>
          <a:bodyPr/>
          <a:lstStyle/>
          <a:p>
            <a:fld id="{60916F41-6F35-4167-9786-6D18CD686BD4}" type="slidenum">
              <a:rPr lang="en-SE" smtClean="0"/>
              <a:t>‹#›</a:t>
            </a:fld>
            <a:endParaRPr lang="en-SE"/>
          </a:p>
        </p:txBody>
      </p:sp>
    </p:spTree>
    <p:extLst>
      <p:ext uri="{BB962C8B-B14F-4D97-AF65-F5344CB8AC3E}">
        <p14:creationId xmlns:p14="http://schemas.microsoft.com/office/powerpoint/2010/main" val="2228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F41BF-B7E0-9850-23B9-26D406295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456AD78E-9ECE-7995-5506-383A4AE0F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A5DDEBCD-2F49-2082-6374-2BDCB520A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C1A7E-DD37-4A92-87A1-963D173D1F90}" type="datetimeFigureOut">
              <a:rPr lang="en-SE" smtClean="0"/>
              <a:t>2024-05-30</a:t>
            </a:fld>
            <a:endParaRPr lang="en-SE"/>
          </a:p>
        </p:txBody>
      </p:sp>
      <p:sp>
        <p:nvSpPr>
          <p:cNvPr id="5" name="Footer Placeholder 4">
            <a:extLst>
              <a:ext uri="{FF2B5EF4-FFF2-40B4-BE49-F238E27FC236}">
                <a16:creationId xmlns:a16="http://schemas.microsoft.com/office/drawing/2014/main" id="{479B453D-193D-B259-F394-5CCA63C9A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1A4DF11A-2EBF-90F5-5ACA-5044247B5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16F41-6F35-4167-9786-6D18CD686BD4}" type="slidenum">
              <a:rPr lang="en-SE" smtClean="0"/>
              <a:t>‹#›</a:t>
            </a:fld>
            <a:endParaRPr lang="en-SE"/>
          </a:p>
        </p:txBody>
      </p:sp>
    </p:spTree>
    <p:extLst>
      <p:ext uri="{BB962C8B-B14F-4D97-AF65-F5344CB8AC3E}">
        <p14:creationId xmlns:p14="http://schemas.microsoft.com/office/powerpoint/2010/main" val="21812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tomtom.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charging at a charging station&#10;&#10;Description automatically generated">
            <a:extLst>
              <a:ext uri="{FF2B5EF4-FFF2-40B4-BE49-F238E27FC236}">
                <a16:creationId xmlns:a16="http://schemas.microsoft.com/office/drawing/2014/main" id="{A144CFCC-9BF3-7A7B-9213-6D7E481C84BB}"/>
              </a:ext>
            </a:extLst>
          </p:cNvPr>
          <p:cNvPicPr>
            <a:picLocks noChangeAspect="1"/>
          </p:cNvPicPr>
          <p:nvPr/>
        </p:nvPicPr>
        <p:blipFill rotWithShape="1">
          <a:blip r:embed="rId2">
            <a:extLst>
              <a:ext uri="{28A0092B-C50C-407E-A947-70E740481C1C}">
                <a14:useLocalDpi xmlns:a14="http://schemas.microsoft.com/office/drawing/2010/main" val="0"/>
              </a:ext>
            </a:extLst>
          </a:blip>
          <a:srcRect t="2143" r="23585" b="694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E8B219-7DED-22C1-157B-124B75E56C60}"/>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Electric Vehicle Charge Finder</a:t>
            </a:r>
            <a:endParaRPr lang="en-SE" sz="4800" dirty="0">
              <a:solidFill>
                <a:schemeClr val="bg1"/>
              </a:solidFill>
            </a:endParaRPr>
          </a:p>
        </p:txBody>
      </p:sp>
      <p:sp>
        <p:nvSpPr>
          <p:cNvPr id="3" name="Subtitle 2">
            <a:extLst>
              <a:ext uri="{FF2B5EF4-FFF2-40B4-BE49-F238E27FC236}">
                <a16:creationId xmlns:a16="http://schemas.microsoft.com/office/drawing/2014/main" id="{6BC582DC-AE74-E909-A3B8-3F3D2153B82B}"/>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 Manjurekha Badiger</a:t>
            </a:r>
            <a:endParaRPr lang="en-SE" sz="2000" dirty="0">
              <a:solidFill>
                <a:schemeClr val="bg1"/>
              </a:solidFill>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97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D0B0DB-2BC2-D41B-A198-564016366A44}"/>
              </a:ext>
            </a:extLst>
          </p:cNvPr>
          <p:cNvSpPr txBox="1"/>
          <p:nvPr/>
        </p:nvSpPr>
        <p:spPr>
          <a:xfrm>
            <a:off x="822960" y="309880"/>
            <a:ext cx="1865447" cy="400110"/>
          </a:xfrm>
          <a:prstGeom prst="rect">
            <a:avLst/>
          </a:prstGeom>
          <a:noFill/>
        </p:spPr>
        <p:txBody>
          <a:bodyPr wrap="none" rtlCol="0">
            <a:spAutoFit/>
          </a:bodyPr>
          <a:lstStyle/>
          <a:p>
            <a:r>
              <a:rPr lang="en-US" sz="2000" b="1" dirty="0"/>
              <a:t>Tasks in Kanban</a:t>
            </a:r>
            <a:endParaRPr lang="en-SE" sz="2000" b="1" dirty="0"/>
          </a:p>
        </p:txBody>
      </p:sp>
      <p:sp>
        <p:nvSpPr>
          <p:cNvPr id="3" name="TextBox 2">
            <a:extLst>
              <a:ext uri="{FF2B5EF4-FFF2-40B4-BE49-F238E27FC236}">
                <a16:creationId xmlns:a16="http://schemas.microsoft.com/office/drawing/2014/main" id="{08CC9029-D1D3-7D7D-98AB-3D16CFEA69E4}"/>
              </a:ext>
            </a:extLst>
          </p:cNvPr>
          <p:cNvSpPr txBox="1"/>
          <p:nvPr/>
        </p:nvSpPr>
        <p:spPr>
          <a:xfrm>
            <a:off x="523494" y="809373"/>
            <a:ext cx="11180826" cy="5298182"/>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Define technical requirements</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Document user stories and use cases.</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Design wireframes and mockups</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Define navigation flow.</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Creating </a:t>
            </a:r>
            <a:r>
              <a:rPr lang="en-US" sz="18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github</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repo to keep code connectivity and branching out the tasks.</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Set up development environment.</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Create collection for Third party API in Postman.</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Test Third Party APIs</a:t>
            </a:r>
            <a:endParaRPr lang="en-S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Design MySQL DB Schema.</a:t>
            </a:r>
          </a:p>
          <a:p>
            <a:pPr marL="342900" lvl="0" indent="-342900">
              <a:lnSpc>
                <a:spcPct val="115000"/>
              </a:lnSpc>
              <a:spcAft>
                <a:spcPts val="1000"/>
              </a:spcAft>
              <a:buSzPts val="1000"/>
              <a:buFont typeface="Symbol" panose="05050102010706020507" pitchFamily="18" charset="2"/>
              <a:buChar char=""/>
              <a:tabLst>
                <a:tab pos="457200" algn="l"/>
              </a:tabLst>
            </a:pP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Developing &amp; Testing User Auth API (Register &amp; Login) feature.</a:t>
            </a:r>
          </a:p>
          <a:p>
            <a:pPr marL="342900" lvl="0" indent="-342900">
              <a:lnSpc>
                <a:spcPct val="115000"/>
              </a:lnSpc>
              <a:spcAft>
                <a:spcPts val="1000"/>
              </a:spcAft>
              <a:buSzPts val="1000"/>
              <a:buFont typeface="Symbol" panose="05050102010706020507" pitchFamily="18" charset="2"/>
              <a:buChar char=""/>
              <a:tabLst>
                <a:tab pos="457200" algn="l"/>
              </a:tabLst>
            </a:pP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Developing &amp; Testing Search &amp; Station Availability features.</a:t>
            </a:r>
          </a:p>
          <a:p>
            <a:pPr marL="342900" lvl="0" indent="-342900">
              <a:lnSpc>
                <a:spcPct val="115000"/>
              </a:lnSpc>
              <a:spcAft>
                <a:spcPts val="1000"/>
              </a:spcAft>
              <a:buSzPts val="1000"/>
              <a:buFont typeface="Symbol" panose="05050102010706020507" pitchFamily="18" charset="2"/>
              <a:buChar char=""/>
              <a:tabLst>
                <a:tab pos="457200" algn="l"/>
              </a:tabLst>
            </a:pP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Developing &amp; Testing Save </a:t>
            </a:r>
            <a:r>
              <a:rPr lang="en-US">
                <a:solidFill>
                  <a:srgbClr val="0D0D0D"/>
                </a:solidFill>
                <a:latin typeface="Segoe UI" panose="020B0502040204020203" pitchFamily="34" charset="0"/>
                <a:ea typeface="Calibri" panose="020F0502020204030204" pitchFamily="34" charset="0"/>
                <a:cs typeface="Times New Roman" panose="02020603050405020304" pitchFamily="18" charset="0"/>
              </a:rPr>
              <a:t>&amp; Get </a:t>
            </a: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User Favorite Stations.</a:t>
            </a:r>
          </a:p>
        </p:txBody>
      </p:sp>
      <p:cxnSp>
        <p:nvCxnSpPr>
          <p:cNvPr id="7" name="Straight Connector 6">
            <a:extLst>
              <a:ext uri="{FF2B5EF4-FFF2-40B4-BE49-F238E27FC236}">
                <a16:creationId xmlns:a16="http://schemas.microsoft.com/office/drawing/2014/main" id="{0DF805EE-D138-B699-7013-D9B3482360B2}"/>
              </a:ext>
            </a:extLst>
          </p:cNvPr>
          <p:cNvCxnSpPr>
            <a:cxnSpLocks/>
          </p:cNvCxnSpPr>
          <p:nvPr/>
        </p:nvCxnSpPr>
        <p:spPr>
          <a:xfrm>
            <a:off x="11009376" y="996696"/>
            <a:ext cx="0" cy="4946904"/>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284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D0B0DB-2BC2-D41B-A198-564016366A44}"/>
              </a:ext>
            </a:extLst>
          </p:cNvPr>
          <p:cNvSpPr txBox="1"/>
          <p:nvPr/>
        </p:nvSpPr>
        <p:spPr>
          <a:xfrm>
            <a:off x="822960" y="309880"/>
            <a:ext cx="1356269" cy="400110"/>
          </a:xfrm>
          <a:prstGeom prst="rect">
            <a:avLst/>
          </a:prstGeom>
          <a:noFill/>
        </p:spPr>
        <p:txBody>
          <a:bodyPr wrap="none" rtlCol="0">
            <a:spAutoFit/>
          </a:bodyPr>
          <a:lstStyle/>
          <a:p>
            <a:r>
              <a:rPr lang="en-US" sz="2000" b="1" dirty="0"/>
              <a:t>References</a:t>
            </a:r>
            <a:endParaRPr lang="en-SE" sz="2000" b="1" dirty="0"/>
          </a:p>
        </p:txBody>
      </p:sp>
      <p:sp>
        <p:nvSpPr>
          <p:cNvPr id="3" name="TextBox 2">
            <a:extLst>
              <a:ext uri="{FF2B5EF4-FFF2-40B4-BE49-F238E27FC236}">
                <a16:creationId xmlns:a16="http://schemas.microsoft.com/office/drawing/2014/main" id="{08CC9029-D1D3-7D7D-98AB-3D16CFEA69E4}"/>
              </a:ext>
            </a:extLst>
          </p:cNvPr>
          <p:cNvSpPr txBox="1"/>
          <p:nvPr/>
        </p:nvSpPr>
        <p:spPr>
          <a:xfrm>
            <a:off x="523494" y="809373"/>
            <a:ext cx="11180826" cy="383503"/>
          </a:xfrm>
          <a:prstGeom prst="rect">
            <a:avLst/>
          </a:prstGeom>
          <a:noFill/>
        </p:spPr>
        <p:txBody>
          <a:bodyPr wrap="square">
            <a:spAutoFit/>
          </a:bodyPr>
          <a:lstStyle/>
          <a:p>
            <a:pPr lvl="0">
              <a:lnSpc>
                <a:spcPct val="115000"/>
              </a:lnSpc>
              <a:spcAft>
                <a:spcPts val="1000"/>
              </a:spcAft>
              <a:buSzPts val="1000"/>
              <a:tabLst>
                <a:tab pos="457200" algn="l"/>
              </a:tabLst>
            </a:pP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TomTom Developer – </a:t>
            </a: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hlinkClick r:id="rId2"/>
              </a:rPr>
              <a:t>https://developer.tomtom.com</a:t>
            </a:r>
            <a:r>
              <a:rPr lang="en-US" dirty="0">
                <a:solidFill>
                  <a:srgbClr val="0D0D0D"/>
                </a:solidFill>
                <a:latin typeface="Segoe UI" panose="020B0502040204020203"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8152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car at a charging station&#10;&#10;Description automatically generated">
            <a:extLst>
              <a:ext uri="{FF2B5EF4-FFF2-40B4-BE49-F238E27FC236}">
                <a16:creationId xmlns:a16="http://schemas.microsoft.com/office/drawing/2014/main" id="{BEA7F1B5-E16B-4F70-94B5-0C3B61D96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80FCE57-3003-76A2-0522-04F6E09D9A0B}"/>
              </a:ext>
            </a:extLst>
          </p:cNvPr>
          <p:cNvSpPr txBox="1"/>
          <p:nvPr/>
        </p:nvSpPr>
        <p:spPr>
          <a:xfrm>
            <a:off x="841247" y="445008"/>
            <a:ext cx="3073598" cy="523220"/>
          </a:xfrm>
          <a:prstGeom prst="rect">
            <a:avLst/>
          </a:prstGeom>
          <a:noFill/>
        </p:spPr>
        <p:txBody>
          <a:bodyPr wrap="none" rtlCol="0">
            <a:spAutoFit/>
          </a:bodyPr>
          <a:lstStyle/>
          <a:p>
            <a:r>
              <a:rPr lang="en-US" sz="2800" b="1" dirty="0">
                <a:solidFill>
                  <a:schemeClr val="bg1"/>
                </a:solidFill>
                <a:effectLst/>
                <a:latin typeface="Segoe UI" panose="020B0502040204020203" pitchFamily="34" charset="0"/>
                <a:ea typeface="Times New Roman" panose="02020603050405020304" pitchFamily="18" charset="0"/>
              </a:rPr>
              <a:t>EV Charge Finder</a:t>
            </a:r>
            <a:endParaRPr lang="en-SE" sz="2800" b="1" dirty="0">
              <a:solidFill>
                <a:schemeClr val="bg1"/>
              </a:solidFill>
            </a:endParaRPr>
          </a:p>
        </p:txBody>
      </p:sp>
      <p:sp>
        <p:nvSpPr>
          <p:cNvPr id="5" name="TextBox 4">
            <a:extLst>
              <a:ext uri="{FF2B5EF4-FFF2-40B4-BE49-F238E27FC236}">
                <a16:creationId xmlns:a16="http://schemas.microsoft.com/office/drawing/2014/main" id="{591E4839-CEEB-4E5F-AD32-A6B502275EAB}"/>
              </a:ext>
            </a:extLst>
          </p:cNvPr>
          <p:cNvSpPr txBox="1"/>
          <p:nvPr/>
        </p:nvSpPr>
        <p:spPr>
          <a:xfrm>
            <a:off x="841247" y="1136225"/>
            <a:ext cx="10405873" cy="3170099"/>
          </a:xfrm>
          <a:prstGeom prst="rect">
            <a:avLst/>
          </a:prstGeom>
          <a:noFill/>
        </p:spPr>
        <p:txBody>
          <a:bodyPr wrap="square" rtlCol="0">
            <a:spAutoFit/>
          </a:bodyPr>
          <a:lstStyle/>
          <a:p>
            <a:r>
              <a:rPr lang="en-US" sz="2000" dirty="0">
                <a:solidFill>
                  <a:schemeClr val="bg1"/>
                </a:solidFill>
              </a:rPr>
              <a:t>The EV Charge Finder app is designed to help electric vehicle owners locate nearby charging stations, view availability, and get directions to the selected stations. </a:t>
            </a:r>
          </a:p>
          <a:p>
            <a:r>
              <a:rPr lang="en-US" sz="2000" dirty="0">
                <a:solidFill>
                  <a:schemeClr val="bg1"/>
                </a:solidFill>
              </a:rPr>
              <a:t>The app aims to provide a user-friendly interface with real-time data to enhance the EV charging experience.</a:t>
            </a:r>
          </a:p>
          <a:p>
            <a:r>
              <a:rPr lang="en-US" sz="2000" dirty="0">
                <a:solidFill>
                  <a:schemeClr val="bg1"/>
                </a:solidFill>
              </a:rPr>
              <a:t>As world is looking towards EV. Production and market towards EV is increased and in coming years it will be challenging to produce EV for an automobile industries, so designing  an app for EV customers for making them easy hazel free charging. </a:t>
            </a:r>
          </a:p>
          <a:p>
            <a:r>
              <a:rPr lang="en-US" sz="2000" dirty="0">
                <a:solidFill>
                  <a:schemeClr val="bg1"/>
                </a:solidFill>
              </a:rPr>
              <a:t>With this App EV owners can easily find nearby available charging station and with connector/plug types. This apps developed as mobility services for all EV Customers.</a:t>
            </a:r>
            <a:endParaRPr lang="en-SE" sz="2000" dirty="0">
              <a:solidFill>
                <a:schemeClr val="bg1"/>
              </a:solidFill>
            </a:endParaRPr>
          </a:p>
          <a:p>
            <a:endParaRPr lang="en-SE" sz="2000" dirty="0">
              <a:solidFill>
                <a:schemeClr val="bg1"/>
              </a:solidFill>
            </a:endParaRPr>
          </a:p>
        </p:txBody>
      </p:sp>
      <p:sp>
        <p:nvSpPr>
          <p:cNvPr id="9" name="TextBox 8">
            <a:extLst>
              <a:ext uri="{FF2B5EF4-FFF2-40B4-BE49-F238E27FC236}">
                <a16:creationId xmlns:a16="http://schemas.microsoft.com/office/drawing/2014/main" id="{8D040956-782F-EF33-B0FC-74DD5CCBE602}"/>
              </a:ext>
            </a:extLst>
          </p:cNvPr>
          <p:cNvSpPr txBox="1"/>
          <p:nvPr/>
        </p:nvSpPr>
        <p:spPr>
          <a:xfrm>
            <a:off x="841246" y="4289655"/>
            <a:ext cx="8924546" cy="369332"/>
          </a:xfrm>
          <a:prstGeom prst="rect">
            <a:avLst/>
          </a:prstGeom>
          <a:noFill/>
        </p:spPr>
        <p:txBody>
          <a:bodyPr wrap="square">
            <a:spAutoFit/>
          </a:bodyPr>
          <a:lstStyle/>
          <a:p>
            <a:r>
              <a:rPr lang="en-US" sz="1800" b="1" dirty="0">
                <a:solidFill>
                  <a:schemeClr val="bg1"/>
                </a:solidFill>
                <a:effectLst/>
                <a:latin typeface="Segoe UI" panose="020B0502040204020203" pitchFamily="34" charset="0"/>
                <a:ea typeface="Times New Roman" panose="02020603050405020304" pitchFamily="18" charset="0"/>
              </a:rPr>
              <a:t>Targeted Group:</a:t>
            </a:r>
            <a:r>
              <a:rPr lang="en-US" sz="1800" dirty="0">
                <a:solidFill>
                  <a:schemeClr val="bg1"/>
                </a:solidFill>
                <a:effectLst/>
                <a:latin typeface="Segoe UI" panose="020B0502040204020203" pitchFamily="34" charset="0"/>
                <a:ea typeface="Times New Roman" panose="02020603050405020304" pitchFamily="18" charset="0"/>
              </a:rPr>
              <a:t> EV customers, EV Battery Manufacturers &amp; Automobile Industries</a:t>
            </a:r>
            <a:endParaRPr lang="en-SE" dirty="0">
              <a:solidFill>
                <a:schemeClr val="bg1"/>
              </a:solidFill>
            </a:endParaRPr>
          </a:p>
        </p:txBody>
      </p:sp>
      <p:cxnSp>
        <p:nvCxnSpPr>
          <p:cNvPr id="35" name="Straight Connector 34">
            <a:extLst>
              <a:ext uri="{FF2B5EF4-FFF2-40B4-BE49-F238E27FC236}">
                <a16:creationId xmlns:a16="http://schemas.microsoft.com/office/drawing/2014/main" id="{D4E676E7-F276-DE51-A888-A6DA5AFAA132}"/>
              </a:ext>
            </a:extLst>
          </p:cNvPr>
          <p:cNvCxnSpPr/>
          <p:nvPr/>
        </p:nvCxnSpPr>
        <p:spPr>
          <a:xfrm>
            <a:off x="1014984" y="5248656"/>
            <a:ext cx="451713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2244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F33FF-BED8-7882-CC8F-63D580E3BD5E}"/>
              </a:ext>
            </a:extLst>
          </p:cNvPr>
          <p:cNvSpPr txBox="1"/>
          <p:nvPr/>
        </p:nvSpPr>
        <p:spPr>
          <a:xfrm>
            <a:off x="292608" y="128016"/>
            <a:ext cx="3044808" cy="523220"/>
          </a:xfrm>
          <a:prstGeom prst="rect">
            <a:avLst/>
          </a:prstGeom>
          <a:noFill/>
        </p:spPr>
        <p:txBody>
          <a:bodyPr wrap="none" rtlCol="0">
            <a:spAutoFit/>
          </a:bodyPr>
          <a:lstStyle/>
          <a:p>
            <a:r>
              <a:rPr lang="en-US" sz="2800" b="1" dirty="0">
                <a:solidFill>
                  <a:schemeClr val="bg1"/>
                </a:solidFill>
                <a:latin typeface="Segoe UI" panose="020B0502040204020203" pitchFamily="34" charset="0"/>
              </a:rPr>
              <a:t>Product Features</a:t>
            </a:r>
            <a:endParaRPr lang="en-SE" sz="2800" b="1" dirty="0">
              <a:solidFill>
                <a:schemeClr val="bg1"/>
              </a:solidFill>
              <a:latin typeface="Segoe UI" panose="020B0502040204020203" pitchFamily="34" charset="0"/>
            </a:endParaRPr>
          </a:p>
        </p:txBody>
      </p:sp>
      <p:sp>
        <p:nvSpPr>
          <p:cNvPr id="3" name="TextBox 2">
            <a:extLst>
              <a:ext uri="{FF2B5EF4-FFF2-40B4-BE49-F238E27FC236}">
                <a16:creationId xmlns:a16="http://schemas.microsoft.com/office/drawing/2014/main" id="{8ACBC297-A113-EEF3-AB90-CB385589AE2B}"/>
              </a:ext>
            </a:extLst>
          </p:cNvPr>
          <p:cNvSpPr txBox="1"/>
          <p:nvPr/>
        </p:nvSpPr>
        <p:spPr>
          <a:xfrm>
            <a:off x="292608" y="1111955"/>
            <a:ext cx="11466576" cy="4634089"/>
          </a:xfrm>
          <a:prstGeom prst="rect">
            <a:avLst/>
          </a:prstGeom>
          <a:noFill/>
        </p:spPr>
        <p:txBody>
          <a:bodyPr wrap="square" rtlCol="0">
            <a:spAutoFit/>
          </a:bodyPr>
          <a:lstStyle/>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User Authentication: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Allow users to sign up and log in securely to access the app's features.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Map Interface: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Display a map interface using a mapping API (e.g., Google Maps) to show the locations of EV charging stations.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Search Functionality: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Implement search functionality for users to find charging stations based on their current location or specified address.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Filtering Options: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Allow users to filter charging stations by criteria such as charging speed, availability and connector type (e.g., CHAdeMO, CCS, Type 2).</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Charging Station Details: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Provide detailed information about each charging station, including address, operating hours, supported connector types,  and availability status.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Real-time Data Updates: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Integrate with charging station APIs or networks to fetch real-time data on station availability, including the number of available chargers.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600" b="1"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Favorites : </a:t>
            </a:r>
            <a:r>
              <a:rPr lang="en-US" sz="16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Enable users to save their favorite charging stations for quick access.</a:t>
            </a:r>
            <a:endParaRPr lang="en-SE"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SE" sz="1600" dirty="0">
              <a:solidFill>
                <a:schemeClr val="bg1"/>
              </a:solidFill>
            </a:endParaRPr>
          </a:p>
        </p:txBody>
      </p:sp>
      <p:cxnSp>
        <p:nvCxnSpPr>
          <p:cNvPr id="5" name="Straight Connector 4">
            <a:extLst>
              <a:ext uri="{FF2B5EF4-FFF2-40B4-BE49-F238E27FC236}">
                <a16:creationId xmlns:a16="http://schemas.microsoft.com/office/drawing/2014/main" id="{176099D6-224F-E2D4-5A71-23FCB7AE46DC}"/>
              </a:ext>
            </a:extLst>
          </p:cNvPr>
          <p:cNvCxnSpPr/>
          <p:nvPr/>
        </p:nvCxnSpPr>
        <p:spPr>
          <a:xfrm>
            <a:off x="402336" y="795528"/>
            <a:ext cx="5495544" cy="0"/>
          </a:xfrm>
          <a:prstGeom prst="line">
            <a:avLst/>
          </a:prstGeom>
        </p:spPr>
        <p:style>
          <a:lnRef idx="1">
            <a:schemeClr val="accent2"/>
          </a:lnRef>
          <a:fillRef idx="0">
            <a:schemeClr val="accent2"/>
          </a:fillRef>
          <a:effectRef idx="0">
            <a:schemeClr val="accent2"/>
          </a:effectRef>
          <a:fontRef idx="minor">
            <a:schemeClr val="tx1"/>
          </a:fontRef>
        </p:style>
      </p:cxnSp>
      <p:pic>
        <p:nvPicPr>
          <p:cNvPr id="11" name="Picture 10" descr="A car and gas station sign&#10;&#10;Description automatically generated">
            <a:extLst>
              <a:ext uri="{FF2B5EF4-FFF2-40B4-BE49-F238E27FC236}">
                <a16:creationId xmlns:a16="http://schemas.microsoft.com/office/drawing/2014/main" id="{0B900658-8DC8-3BF9-FFB9-1BBF48075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587" y="5555534"/>
            <a:ext cx="905669" cy="1082158"/>
          </a:xfrm>
          <a:prstGeom prst="rect">
            <a:avLst/>
          </a:prstGeom>
        </p:spPr>
      </p:pic>
      <p:pic>
        <p:nvPicPr>
          <p:cNvPr id="17" name="Picture 16" descr="A person with a lock&#10;&#10;Description automatically generated">
            <a:extLst>
              <a:ext uri="{FF2B5EF4-FFF2-40B4-BE49-F238E27FC236}">
                <a16:creationId xmlns:a16="http://schemas.microsoft.com/office/drawing/2014/main" id="{BA30CCA9-389B-74C2-557E-60C371CA5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040" y="5568970"/>
            <a:ext cx="1161288" cy="1068722"/>
          </a:xfrm>
          <a:prstGeom prst="rect">
            <a:avLst/>
          </a:prstGeom>
        </p:spPr>
      </p:pic>
      <p:pic>
        <p:nvPicPr>
          <p:cNvPr id="19" name="Picture 18" descr="A heart and a map pointer&#10;&#10;Description automatically generated">
            <a:extLst>
              <a:ext uri="{FF2B5EF4-FFF2-40B4-BE49-F238E27FC236}">
                <a16:creationId xmlns:a16="http://schemas.microsoft.com/office/drawing/2014/main" id="{9D42C5EF-1630-D314-02C0-24136619A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3515" y="5528694"/>
            <a:ext cx="905669" cy="1067552"/>
          </a:xfrm>
          <a:prstGeom prst="rect">
            <a:avLst/>
          </a:prstGeom>
        </p:spPr>
      </p:pic>
    </p:spTree>
    <p:extLst>
      <p:ext uri="{BB962C8B-B14F-4D97-AF65-F5344CB8AC3E}">
        <p14:creationId xmlns:p14="http://schemas.microsoft.com/office/powerpoint/2010/main" val="16815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A49AE-5DE3-E583-B62D-FF38D7E6EA1E}"/>
              </a:ext>
            </a:extLst>
          </p:cNvPr>
          <p:cNvSpPr txBox="1"/>
          <p:nvPr/>
        </p:nvSpPr>
        <p:spPr>
          <a:xfrm>
            <a:off x="822960" y="309880"/>
            <a:ext cx="1910908" cy="400110"/>
          </a:xfrm>
          <a:prstGeom prst="rect">
            <a:avLst/>
          </a:prstGeom>
          <a:noFill/>
        </p:spPr>
        <p:txBody>
          <a:bodyPr wrap="none" rtlCol="0">
            <a:spAutoFit/>
          </a:bodyPr>
          <a:lstStyle/>
          <a:p>
            <a:r>
              <a:rPr lang="en-US" sz="2000" b="1"/>
              <a:t>Register &amp; Login</a:t>
            </a:r>
            <a:endParaRPr lang="en-SE" sz="2000" b="1" dirty="0"/>
          </a:p>
        </p:txBody>
      </p:sp>
      <p:pic>
        <p:nvPicPr>
          <p:cNvPr id="4" name="Picture 3" descr="A login screen with orange and white squares&#10;&#10;Description automatically generated">
            <a:extLst>
              <a:ext uri="{FF2B5EF4-FFF2-40B4-BE49-F238E27FC236}">
                <a16:creationId xmlns:a16="http://schemas.microsoft.com/office/drawing/2014/main" id="{FC257DB3-663F-9E9F-7CB3-1C8C3C26C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590" y="811590"/>
            <a:ext cx="4254690" cy="3425130"/>
          </a:xfrm>
          <a:prstGeom prst="rect">
            <a:avLst/>
          </a:prstGeom>
        </p:spPr>
      </p:pic>
      <p:pic>
        <p:nvPicPr>
          <p:cNvPr id="8" name="Picture 7">
            <a:extLst>
              <a:ext uri="{FF2B5EF4-FFF2-40B4-BE49-F238E27FC236}">
                <a16:creationId xmlns:a16="http://schemas.microsoft.com/office/drawing/2014/main" id="{E81A8890-0891-4D4B-44C5-DE8DB23B4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20" y="709990"/>
            <a:ext cx="4409440" cy="3618170"/>
          </a:xfrm>
          <a:prstGeom prst="rect">
            <a:avLst/>
          </a:prstGeom>
        </p:spPr>
      </p:pic>
      <p:sp>
        <p:nvSpPr>
          <p:cNvPr id="3" name="TextBox 2">
            <a:extLst>
              <a:ext uri="{FF2B5EF4-FFF2-40B4-BE49-F238E27FC236}">
                <a16:creationId xmlns:a16="http://schemas.microsoft.com/office/drawing/2014/main" id="{5A06FA1B-C0BF-E382-B286-460FDC4A3035}"/>
              </a:ext>
            </a:extLst>
          </p:cNvPr>
          <p:cNvSpPr txBox="1"/>
          <p:nvPr/>
        </p:nvSpPr>
        <p:spPr>
          <a:xfrm flipH="1">
            <a:off x="934720" y="4480858"/>
            <a:ext cx="4602480" cy="646331"/>
          </a:xfrm>
          <a:prstGeom prst="rect">
            <a:avLst/>
          </a:prstGeom>
          <a:noFill/>
        </p:spPr>
        <p:txBody>
          <a:bodyPr wrap="square" rtlCol="0">
            <a:spAutoFit/>
          </a:bodyPr>
          <a:lstStyle/>
          <a:p>
            <a:r>
              <a:rPr lang="en-US" b="1" dirty="0"/>
              <a:t>Endpoint : </a:t>
            </a:r>
          </a:p>
          <a:p>
            <a:r>
              <a:rPr lang="en-US" dirty="0"/>
              <a:t>~/auth/register-user/{username}/{password}</a:t>
            </a:r>
            <a:endParaRPr lang="en-SE" dirty="0"/>
          </a:p>
        </p:txBody>
      </p:sp>
      <p:sp>
        <p:nvSpPr>
          <p:cNvPr id="5" name="TextBox 4">
            <a:extLst>
              <a:ext uri="{FF2B5EF4-FFF2-40B4-BE49-F238E27FC236}">
                <a16:creationId xmlns:a16="http://schemas.microsoft.com/office/drawing/2014/main" id="{86695B3B-8223-4965-E1FA-E4AB9ABF6303}"/>
              </a:ext>
            </a:extLst>
          </p:cNvPr>
          <p:cNvSpPr txBox="1"/>
          <p:nvPr/>
        </p:nvSpPr>
        <p:spPr>
          <a:xfrm flipH="1">
            <a:off x="7002590" y="4480857"/>
            <a:ext cx="4965890" cy="646331"/>
          </a:xfrm>
          <a:prstGeom prst="rect">
            <a:avLst/>
          </a:prstGeom>
          <a:noFill/>
        </p:spPr>
        <p:txBody>
          <a:bodyPr wrap="square" rtlCol="0">
            <a:spAutoFit/>
          </a:bodyPr>
          <a:lstStyle/>
          <a:p>
            <a:r>
              <a:rPr lang="en-US" b="1" dirty="0"/>
              <a:t>Endpoint :</a:t>
            </a:r>
            <a:r>
              <a:rPr lang="en-US" dirty="0"/>
              <a:t> ~/auth/</a:t>
            </a:r>
            <a:r>
              <a:rPr lang="en-US" dirty="0" err="1"/>
              <a:t>getToken</a:t>
            </a:r>
            <a:r>
              <a:rPr lang="en-US" dirty="0"/>
              <a:t>/{username}/{password}</a:t>
            </a:r>
            <a:endParaRPr lang="en-SE" dirty="0"/>
          </a:p>
        </p:txBody>
      </p:sp>
      <p:cxnSp>
        <p:nvCxnSpPr>
          <p:cNvPr id="7" name="Straight Connector 6">
            <a:extLst>
              <a:ext uri="{FF2B5EF4-FFF2-40B4-BE49-F238E27FC236}">
                <a16:creationId xmlns:a16="http://schemas.microsoft.com/office/drawing/2014/main" id="{7292496A-5232-778B-2267-EA71F6EC5F2D}"/>
              </a:ext>
            </a:extLst>
          </p:cNvPr>
          <p:cNvCxnSpPr/>
          <p:nvPr/>
        </p:nvCxnSpPr>
        <p:spPr>
          <a:xfrm>
            <a:off x="1060704" y="5980176"/>
            <a:ext cx="600760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3260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A49AE-5DE3-E583-B62D-FF38D7E6EA1E}"/>
              </a:ext>
            </a:extLst>
          </p:cNvPr>
          <p:cNvSpPr txBox="1"/>
          <p:nvPr/>
        </p:nvSpPr>
        <p:spPr>
          <a:xfrm>
            <a:off x="822960" y="309880"/>
            <a:ext cx="895951" cy="400110"/>
          </a:xfrm>
          <a:prstGeom prst="rect">
            <a:avLst/>
          </a:prstGeom>
          <a:noFill/>
        </p:spPr>
        <p:txBody>
          <a:bodyPr wrap="none" rtlCol="0">
            <a:spAutoFit/>
          </a:bodyPr>
          <a:lstStyle/>
          <a:p>
            <a:r>
              <a:rPr lang="en-US" sz="2000" b="1" dirty="0"/>
              <a:t>Search</a:t>
            </a:r>
            <a:endParaRPr lang="en-SE" sz="2000" b="1" dirty="0"/>
          </a:p>
        </p:txBody>
      </p:sp>
      <p:pic>
        <p:nvPicPr>
          <p:cNvPr id="5" name="Picture 4" descr="A search box with a red pin and a white background&#10;&#10;Description automatically generated with medium confidence">
            <a:extLst>
              <a:ext uri="{FF2B5EF4-FFF2-40B4-BE49-F238E27FC236}">
                <a16:creationId xmlns:a16="http://schemas.microsoft.com/office/drawing/2014/main" id="{A2E8C5FC-8676-2B99-10C7-CF3928E1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7" y="868362"/>
            <a:ext cx="4581525" cy="4714875"/>
          </a:xfrm>
          <a:prstGeom prst="rect">
            <a:avLst/>
          </a:prstGeom>
        </p:spPr>
      </p:pic>
      <p:sp>
        <p:nvSpPr>
          <p:cNvPr id="3" name="TextBox 2">
            <a:extLst>
              <a:ext uri="{FF2B5EF4-FFF2-40B4-BE49-F238E27FC236}">
                <a16:creationId xmlns:a16="http://schemas.microsoft.com/office/drawing/2014/main" id="{C15309C1-B370-7A8D-0C98-CA9C361E0B03}"/>
              </a:ext>
            </a:extLst>
          </p:cNvPr>
          <p:cNvSpPr txBox="1"/>
          <p:nvPr/>
        </p:nvSpPr>
        <p:spPr>
          <a:xfrm>
            <a:off x="6608474" y="965200"/>
            <a:ext cx="4760566" cy="3970318"/>
          </a:xfrm>
          <a:prstGeom prst="rect">
            <a:avLst/>
          </a:prstGeom>
          <a:noFill/>
        </p:spPr>
        <p:txBody>
          <a:bodyPr wrap="square" rtlCol="0">
            <a:spAutoFit/>
          </a:bodyPr>
          <a:lstStyle/>
          <a:p>
            <a:r>
              <a:rPr lang="en-US" b="1" dirty="0"/>
              <a:t>Endpoint :</a:t>
            </a:r>
          </a:p>
          <a:p>
            <a:r>
              <a:rPr lang="en-US" dirty="0"/>
              <a:t>~/search/</a:t>
            </a:r>
            <a:r>
              <a:rPr lang="en-US" dirty="0" err="1"/>
              <a:t>ChargingStation</a:t>
            </a:r>
            <a:endParaRPr lang="en-US" dirty="0"/>
          </a:p>
          <a:p>
            <a:endParaRPr lang="en-US" dirty="0"/>
          </a:p>
          <a:p>
            <a:r>
              <a:rPr lang="en-US" b="1" dirty="0"/>
              <a:t>Payload :</a:t>
            </a:r>
          </a:p>
          <a:p>
            <a:r>
              <a:rPr lang="en-US" dirty="0"/>
              <a:t>{</a:t>
            </a:r>
          </a:p>
          <a:p>
            <a:r>
              <a:rPr lang="en-US" dirty="0"/>
              <a:t>“query” : “</a:t>
            </a:r>
            <a:r>
              <a:rPr lang="en-US" dirty="0" err="1"/>
              <a:t>hisings</a:t>
            </a:r>
            <a:r>
              <a:rPr lang="en-US" dirty="0"/>
              <a:t> </a:t>
            </a:r>
            <a:r>
              <a:rPr lang="en-US" dirty="0" err="1"/>
              <a:t>backa</a:t>
            </a:r>
            <a:r>
              <a:rPr lang="en-US" dirty="0"/>
              <a:t>”,</a:t>
            </a:r>
          </a:p>
          <a:p>
            <a:endParaRPr lang="en-US" dirty="0"/>
          </a:p>
          <a:p>
            <a:r>
              <a:rPr lang="en-US" dirty="0"/>
              <a:t>“</a:t>
            </a:r>
            <a:r>
              <a:rPr lang="en-US" dirty="0" err="1"/>
              <a:t>connectorType</a:t>
            </a:r>
            <a:r>
              <a:rPr lang="en-US" dirty="0"/>
              <a:t>”:””,</a:t>
            </a:r>
          </a:p>
          <a:p>
            <a:endParaRPr lang="en-US" dirty="0"/>
          </a:p>
          <a:p>
            <a:r>
              <a:rPr lang="en-US" dirty="0"/>
              <a:t>“</a:t>
            </a:r>
            <a:r>
              <a:rPr lang="en-US" dirty="0" err="1"/>
              <a:t>minPower</a:t>
            </a:r>
            <a:r>
              <a:rPr lang="en-US" dirty="0"/>
              <a:t>”:””,</a:t>
            </a:r>
          </a:p>
          <a:p>
            <a:endParaRPr lang="en-US" dirty="0"/>
          </a:p>
          <a:p>
            <a:r>
              <a:rPr lang="en-US" dirty="0"/>
              <a:t>“</a:t>
            </a:r>
            <a:r>
              <a:rPr lang="en-US" dirty="0" err="1"/>
              <a:t>maxPower</a:t>
            </a:r>
            <a:r>
              <a:rPr lang="en-US" dirty="0"/>
              <a:t>”:””</a:t>
            </a:r>
          </a:p>
          <a:p>
            <a:r>
              <a:rPr lang="en-US" dirty="0"/>
              <a:t>}</a:t>
            </a:r>
          </a:p>
          <a:p>
            <a:endParaRPr lang="en-SE" b="1" dirty="0"/>
          </a:p>
        </p:txBody>
      </p:sp>
      <p:cxnSp>
        <p:nvCxnSpPr>
          <p:cNvPr id="6" name="Straight Connector 5">
            <a:extLst>
              <a:ext uri="{FF2B5EF4-FFF2-40B4-BE49-F238E27FC236}">
                <a16:creationId xmlns:a16="http://schemas.microsoft.com/office/drawing/2014/main" id="{DF411BF1-CCBC-B1EB-FE90-3403559DB0D0}"/>
              </a:ext>
            </a:extLst>
          </p:cNvPr>
          <p:cNvCxnSpPr/>
          <p:nvPr/>
        </p:nvCxnSpPr>
        <p:spPr>
          <a:xfrm flipH="1">
            <a:off x="5586984" y="6199632"/>
            <a:ext cx="600760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5463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A49AE-5DE3-E583-B62D-FF38D7E6EA1E}"/>
              </a:ext>
            </a:extLst>
          </p:cNvPr>
          <p:cNvSpPr txBox="1"/>
          <p:nvPr/>
        </p:nvSpPr>
        <p:spPr>
          <a:xfrm>
            <a:off x="713692" y="392176"/>
            <a:ext cx="1615122" cy="400110"/>
          </a:xfrm>
          <a:prstGeom prst="rect">
            <a:avLst/>
          </a:prstGeom>
          <a:noFill/>
        </p:spPr>
        <p:txBody>
          <a:bodyPr wrap="none" rtlCol="0">
            <a:spAutoFit/>
          </a:bodyPr>
          <a:lstStyle/>
          <a:p>
            <a:r>
              <a:rPr lang="en-US" sz="2000" b="1" dirty="0"/>
              <a:t>Search Result</a:t>
            </a:r>
            <a:endParaRPr lang="en-SE" sz="2000" b="1" dirty="0"/>
          </a:p>
        </p:txBody>
      </p:sp>
      <p:pic>
        <p:nvPicPr>
          <p:cNvPr id="4" name="Picture 3" descr="A screenshot of a map&#10;&#10;Description automatically generated">
            <a:extLst>
              <a:ext uri="{FF2B5EF4-FFF2-40B4-BE49-F238E27FC236}">
                <a16:creationId xmlns:a16="http://schemas.microsoft.com/office/drawing/2014/main" id="{C4595E1B-CB89-F772-9DA8-9064131BF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92" y="1032192"/>
            <a:ext cx="4581525" cy="4581525"/>
          </a:xfrm>
          <a:prstGeom prst="rect">
            <a:avLst/>
          </a:prstGeom>
        </p:spPr>
      </p:pic>
      <p:sp>
        <p:nvSpPr>
          <p:cNvPr id="8" name="TextBox 7">
            <a:extLst>
              <a:ext uri="{FF2B5EF4-FFF2-40B4-BE49-F238E27FC236}">
                <a16:creationId xmlns:a16="http://schemas.microsoft.com/office/drawing/2014/main" id="{7CC34A8A-0682-1D22-203B-55694E751068}"/>
              </a:ext>
            </a:extLst>
          </p:cNvPr>
          <p:cNvSpPr txBox="1"/>
          <p:nvPr/>
        </p:nvSpPr>
        <p:spPr>
          <a:xfrm>
            <a:off x="5495544" y="1032192"/>
            <a:ext cx="6236208" cy="5816977"/>
          </a:xfrm>
          <a:prstGeom prst="rect">
            <a:avLst/>
          </a:prstGeom>
          <a:noFill/>
        </p:spPr>
        <p:txBody>
          <a:bodyPr wrap="square" rtlCol="0">
            <a:spAutoFit/>
          </a:bodyPr>
          <a:lstStyle/>
          <a:p>
            <a:pPr algn="l"/>
            <a:r>
              <a:rPr lang="nl-BE" sz="1200" b="1" i="0" dirty="0">
                <a:solidFill>
                  <a:srgbClr val="000000"/>
                </a:solidFill>
                <a:effectLst/>
                <a:latin typeface="IBMPlexMono"/>
              </a:rPr>
              <a:t>Response :</a:t>
            </a:r>
          </a:p>
          <a:p>
            <a:pPr algn="l"/>
            <a:r>
              <a:rPr lang="nl-BE" sz="1200" b="0" i="0" dirty="0">
                <a:solidFill>
                  <a:srgbClr val="000000"/>
                </a:solidFill>
                <a:effectLst/>
                <a:latin typeface="IBMPlexMono"/>
              </a:rPr>
              <a:t>{</a:t>
            </a:r>
          </a:p>
          <a:p>
            <a:pPr algn="l"/>
            <a:r>
              <a:rPr lang="nl-BE" sz="1200" b="0" i="0" dirty="0">
                <a:solidFill>
                  <a:srgbClr val="A31515"/>
                </a:solidFill>
                <a:effectLst/>
                <a:latin typeface="IBMPlexMono"/>
              </a:rPr>
              <a:t>"id"</a:t>
            </a:r>
            <a:r>
              <a:rPr lang="nl-BE" sz="1200" b="0" i="0" dirty="0">
                <a:solidFill>
                  <a:srgbClr val="000000"/>
                </a:solidFill>
                <a:effectLst/>
                <a:latin typeface="IBMPlexMono"/>
              </a:rPr>
              <a:t> : </a:t>
            </a:r>
            <a:r>
              <a:rPr lang="nl-BE" sz="1200" b="0" i="0" dirty="0">
                <a:solidFill>
                  <a:srgbClr val="0451A5"/>
                </a:solidFill>
                <a:effectLst/>
                <a:latin typeface="IBMPlexMono"/>
              </a:rPr>
              <a:t>"-IJe4arStDRVnOdBq9iXOA"</a:t>
            </a:r>
            <a:r>
              <a:rPr lang="nl-BE" sz="1200" b="0" i="0" dirty="0">
                <a:solidFill>
                  <a:srgbClr val="000000"/>
                </a:solidFill>
                <a:effectLst/>
                <a:latin typeface="IBMPlexMono"/>
              </a:rPr>
              <a:t> ,</a:t>
            </a:r>
          </a:p>
          <a:p>
            <a:pPr algn="l"/>
            <a:r>
              <a:rPr lang="nl-BE" sz="1200" b="0" i="0" dirty="0">
                <a:solidFill>
                  <a:srgbClr val="A31515"/>
                </a:solidFill>
                <a:effectLst/>
                <a:latin typeface="IBMPlexMono"/>
              </a:rPr>
              <a:t>"address"</a:t>
            </a:r>
            <a:r>
              <a:rPr lang="nl-BE" sz="1200" b="0" i="0" dirty="0">
                <a:solidFill>
                  <a:srgbClr val="000000"/>
                </a:solidFill>
                <a:effectLst/>
                <a:latin typeface="IBMPlexMono"/>
              </a:rPr>
              <a:t> : {</a:t>
            </a:r>
          </a:p>
          <a:p>
            <a:pPr algn="l"/>
            <a:r>
              <a:rPr lang="nl-BE" sz="1200" b="0" i="0" dirty="0">
                <a:solidFill>
                  <a:srgbClr val="A31515"/>
                </a:solidFill>
                <a:effectLst/>
                <a:latin typeface="IBMPlexMono"/>
              </a:rPr>
              <a:t>"streetNumber"</a:t>
            </a:r>
            <a:r>
              <a:rPr lang="nl-BE" sz="1200" b="0" i="0" dirty="0">
                <a:solidFill>
                  <a:srgbClr val="000000"/>
                </a:solidFill>
                <a:effectLst/>
                <a:latin typeface="IBMPlexMono"/>
              </a:rPr>
              <a:t> : </a:t>
            </a:r>
            <a:r>
              <a:rPr lang="nl-BE" sz="1200" b="0" i="0" dirty="0">
                <a:solidFill>
                  <a:srgbClr val="0451A5"/>
                </a:solidFill>
                <a:effectLst/>
                <a:latin typeface="IBMPlexMono"/>
              </a:rPr>
              <a:t>"10"</a:t>
            </a:r>
            <a:r>
              <a:rPr lang="nl-BE" sz="1200" b="0" i="0" dirty="0">
                <a:solidFill>
                  <a:srgbClr val="000000"/>
                </a:solidFill>
                <a:effectLst/>
                <a:latin typeface="IBMPlexMono"/>
              </a:rPr>
              <a:t> ,</a:t>
            </a:r>
          </a:p>
          <a:p>
            <a:pPr algn="l"/>
            <a:r>
              <a:rPr lang="nl-BE" sz="1200" b="0" i="0" dirty="0">
                <a:solidFill>
                  <a:srgbClr val="A31515"/>
                </a:solidFill>
                <a:effectLst/>
                <a:latin typeface="IBMPlexMono"/>
              </a:rPr>
              <a:t>"streetName"</a:t>
            </a:r>
            <a:r>
              <a:rPr lang="nl-BE" sz="1200" b="0" i="0" dirty="0">
                <a:solidFill>
                  <a:srgbClr val="000000"/>
                </a:solidFill>
                <a:effectLst/>
                <a:latin typeface="IBMPlexMono"/>
              </a:rPr>
              <a:t> : </a:t>
            </a:r>
            <a:r>
              <a:rPr lang="nl-BE" sz="1200" b="0" i="0" dirty="0">
                <a:solidFill>
                  <a:srgbClr val="0451A5"/>
                </a:solidFill>
                <a:effectLst/>
                <a:latin typeface="IBMPlexMono"/>
              </a:rPr>
              <a:t>"Backa Strandgata"</a:t>
            </a:r>
            <a:r>
              <a:rPr lang="nl-BE" sz="1200" b="0" i="0" dirty="0">
                <a:solidFill>
                  <a:srgbClr val="000000"/>
                </a:solidFill>
                <a:effectLst/>
                <a:latin typeface="IBMPlexMono"/>
              </a:rPr>
              <a:t> ,</a:t>
            </a:r>
          </a:p>
          <a:p>
            <a:pPr algn="l"/>
            <a:r>
              <a:rPr lang="nl-BE" sz="1200" b="0" i="0" dirty="0">
                <a:solidFill>
                  <a:srgbClr val="A31515"/>
                </a:solidFill>
                <a:effectLst/>
                <a:latin typeface="IBMPlexMono"/>
              </a:rPr>
              <a:t>"municipality"</a:t>
            </a:r>
            <a:r>
              <a:rPr lang="nl-BE" sz="1200" b="0" i="0" dirty="0">
                <a:solidFill>
                  <a:srgbClr val="000000"/>
                </a:solidFill>
                <a:effectLst/>
                <a:latin typeface="IBMPlexMono"/>
              </a:rPr>
              <a:t> : </a:t>
            </a:r>
            <a:r>
              <a:rPr lang="nl-BE" sz="1200" b="0" i="0" dirty="0">
                <a:solidFill>
                  <a:srgbClr val="0451A5"/>
                </a:solidFill>
                <a:effectLst/>
                <a:latin typeface="IBMPlexMono"/>
              </a:rPr>
              <a:t>"Greater Gothenburg"</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"countrySubdivision"</a:t>
            </a:r>
            <a:r>
              <a:rPr lang="nl-BE" sz="1200" b="0" i="0" dirty="0">
                <a:solidFill>
                  <a:srgbClr val="000000"/>
                </a:solidFill>
                <a:effectLst/>
                <a:latin typeface="IBMPlexMono"/>
              </a:rPr>
              <a:t> : </a:t>
            </a:r>
            <a:r>
              <a:rPr lang="nl-BE" sz="1200" b="0" i="0" dirty="0">
                <a:solidFill>
                  <a:srgbClr val="0451A5"/>
                </a:solidFill>
                <a:effectLst/>
                <a:latin typeface="IBMPlexMono"/>
              </a:rPr>
              <a:t>"Västra Götaland County"</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"countrySubdivisionName"</a:t>
            </a:r>
            <a:r>
              <a:rPr lang="nl-BE" sz="1200" b="0" i="0" dirty="0">
                <a:solidFill>
                  <a:srgbClr val="000000"/>
                </a:solidFill>
                <a:effectLst/>
                <a:latin typeface="IBMPlexMono"/>
              </a:rPr>
              <a:t> : </a:t>
            </a:r>
            <a:r>
              <a:rPr lang="nl-BE" sz="1200" b="0" i="0" dirty="0">
                <a:solidFill>
                  <a:srgbClr val="0451A5"/>
                </a:solidFill>
                <a:effectLst/>
                <a:latin typeface="IBMPlexMono"/>
              </a:rPr>
              <a:t>"Västra Götaland County"</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"countrySubdivisionCode"</a:t>
            </a:r>
            <a:r>
              <a:rPr lang="nl-BE" sz="1200" b="0" i="0" dirty="0">
                <a:solidFill>
                  <a:srgbClr val="000000"/>
                </a:solidFill>
                <a:effectLst/>
                <a:latin typeface="IBMPlexMono"/>
              </a:rPr>
              <a:t> : </a:t>
            </a:r>
            <a:r>
              <a:rPr lang="nl-BE" sz="1200" b="0" i="0" dirty="0">
                <a:solidFill>
                  <a:srgbClr val="0451A5"/>
                </a:solidFill>
                <a:effectLst/>
                <a:latin typeface="IBMPlexMono"/>
              </a:rPr>
              <a:t>"O"</a:t>
            </a:r>
            <a:r>
              <a:rPr lang="nl-BE" sz="1200" b="0" i="0" dirty="0">
                <a:solidFill>
                  <a:srgbClr val="000000"/>
                </a:solidFill>
                <a:effectLst/>
                <a:latin typeface="IBMPlexMono"/>
              </a:rPr>
              <a:t> ,</a:t>
            </a:r>
          </a:p>
          <a:p>
            <a:pPr algn="l"/>
            <a:r>
              <a:rPr lang="nl-BE" sz="1200" b="0" i="0" dirty="0">
                <a:solidFill>
                  <a:srgbClr val="A31515"/>
                </a:solidFill>
                <a:effectLst/>
                <a:latin typeface="IBMPlexMono"/>
              </a:rPr>
              <a:t>"postalCode"</a:t>
            </a:r>
            <a:r>
              <a:rPr lang="nl-BE" sz="1200" b="0" i="0" dirty="0">
                <a:solidFill>
                  <a:srgbClr val="000000"/>
                </a:solidFill>
                <a:effectLst/>
                <a:latin typeface="IBMPlexMono"/>
              </a:rPr>
              <a:t> : </a:t>
            </a:r>
            <a:r>
              <a:rPr lang="nl-BE" sz="1200" b="0" i="0" dirty="0">
                <a:solidFill>
                  <a:srgbClr val="0451A5"/>
                </a:solidFill>
                <a:effectLst/>
                <a:latin typeface="IBMPlexMono"/>
              </a:rPr>
              <a:t>"422 46"</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"countryCode"</a:t>
            </a:r>
            <a:r>
              <a:rPr lang="nl-BE" sz="1200" b="0" i="0" dirty="0">
                <a:solidFill>
                  <a:srgbClr val="000000"/>
                </a:solidFill>
                <a:effectLst/>
                <a:latin typeface="IBMPlexMono"/>
              </a:rPr>
              <a:t> : </a:t>
            </a:r>
            <a:r>
              <a:rPr lang="nl-BE" sz="1200" b="0" i="0" dirty="0">
                <a:solidFill>
                  <a:srgbClr val="0451A5"/>
                </a:solidFill>
                <a:effectLst/>
                <a:latin typeface="IBMPlexMono"/>
              </a:rPr>
              <a:t>"SE"</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a:t>
            </a:r>
            <a:r>
              <a:rPr lang="nl-BE" sz="1200" b="0" i="0" dirty="0">
                <a:solidFill>
                  <a:srgbClr val="000000"/>
                </a:solidFill>
                <a:effectLst/>
                <a:latin typeface="IBMPlexMono"/>
              </a:rPr>
              <a:t> : </a:t>
            </a:r>
            <a:r>
              <a:rPr lang="nl-BE" sz="1200" b="0" i="0" dirty="0">
                <a:solidFill>
                  <a:srgbClr val="0451A5"/>
                </a:solidFill>
                <a:effectLst/>
                <a:latin typeface="IBMPlexMono"/>
              </a:rPr>
              <a:t>"Sweden"</a:t>
            </a:r>
            <a:r>
              <a:rPr lang="nl-BE" sz="1200" b="0" i="0" dirty="0">
                <a:solidFill>
                  <a:srgbClr val="000000"/>
                </a:solidFill>
                <a:effectLst/>
                <a:latin typeface="IBMPlexMono"/>
              </a:rPr>
              <a:t> ,</a:t>
            </a:r>
          </a:p>
          <a:p>
            <a:pPr algn="l"/>
            <a:r>
              <a:rPr lang="nl-BE" sz="1200" b="0" i="0" dirty="0">
                <a:solidFill>
                  <a:srgbClr val="A31515"/>
                </a:solidFill>
                <a:effectLst/>
                <a:latin typeface="IBMPlexMono"/>
              </a:rPr>
              <a:t>"countryCodeISO3"</a:t>
            </a:r>
            <a:r>
              <a:rPr lang="nl-BE" sz="1200" b="0" i="0" dirty="0">
                <a:solidFill>
                  <a:srgbClr val="000000"/>
                </a:solidFill>
                <a:effectLst/>
                <a:latin typeface="IBMPlexMono"/>
              </a:rPr>
              <a:t> : </a:t>
            </a:r>
            <a:r>
              <a:rPr lang="nl-BE" sz="1200" b="0" i="0" dirty="0">
                <a:solidFill>
                  <a:srgbClr val="0451A5"/>
                </a:solidFill>
                <a:effectLst/>
                <a:latin typeface="IBMPlexMono"/>
              </a:rPr>
              <a:t>"SWE"</a:t>
            </a:r>
            <a:r>
              <a:rPr lang="nl-BE" sz="1200" b="0" i="0" dirty="0">
                <a:solidFill>
                  <a:srgbClr val="000000"/>
                </a:solidFill>
                <a:effectLst/>
                <a:latin typeface="IBMPlexMono"/>
              </a:rPr>
              <a:t> ,</a:t>
            </a:r>
          </a:p>
          <a:p>
            <a:pPr algn="l"/>
            <a:r>
              <a:rPr lang="nl-BE" sz="1200" b="0" i="0" dirty="0">
                <a:solidFill>
                  <a:srgbClr val="A31515"/>
                </a:solidFill>
                <a:effectLst/>
                <a:latin typeface="IBMPlexMono"/>
              </a:rPr>
              <a:t>"freeformAddress"</a:t>
            </a:r>
            <a:r>
              <a:rPr lang="nl-BE" sz="1200" b="0" i="0" dirty="0">
                <a:solidFill>
                  <a:srgbClr val="000000"/>
                </a:solidFill>
                <a:effectLst/>
                <a:latin typeface="IBMPlexMono"/>
              </a:rPr>
              <a:t> : </a:t>
            </a:r>
            <a:r>
              <a:rPr lang="nl-BE" sz="1200" b="0" i="0" dirty="0">
                <a:solidFill>
                  <a:srgbClr val="0451A5"/>
                </a:solidFill>
                <a:effectLst/>
                <a:latin typeface="IBMPlexMono"/>
              </a:rPr>
              <a:t>"Backa Strandgata 10, 422 46 Hisings Backa"</a:t>
            </a:r>
            <a:r>
              <a:rPr lang="nl-BE" sz="1200" b="0" i="0" dirty="0">
                <a:solidFill>
                  <a:srgbClr val="000000"/>
                </a:solidFill>
                <a:effectLst/>
                <a:latin typeface="IBMPlexMono"/>
              </a:rPr>
              <a:t> ,</a:t>
            </a:r>
          </a:p>
          <a:p>
            <a:pPr algn="l"/>
            <a:r>
              <a:rPr lang="nl-BE" sz="1200" b="0" i="0" dirty="0">
                <a:solidFill>
                  <a:srgbClr val="A31515"/>
                </a:solidFill>
                <a:effectLst/>
                <a:latin typeface="IBMPlexMono"/>
              </a:rPr>
              <a:t>"localName"</a:t>
            </a:r>
            <a:r>
              <a:rPr lang="nl-BE" sz="1200" b="0" i="0" dirty="0">
                <a:solidFill>
                  <a:srgbClr val="000000"/>
                </a:solidFill>
                <a:effectLst/>
                <a:latin typeface="IBMPlexMono"/>
              </a:rPr>
              <a:t> : </a:t>
            </a:r>
            <a:r>
              <a:rPr lang="nl-BE" sz="1200" b="0" i="0" dirty="0">
                <a:solidFill>
                  <a:srgbClr val="0451A5"/>
                </a:solidFill>
                <a:effectLst/>
                <a:latin typeface="IBMPlexMono"/>
              </a:rPr>
              <a:t>"Hisings Backa"</a:t>
            </a:r>
            <a:r>
              <a:rPr lang="nl-BE" sz="1200" b="0" i="0" dirty="0">
                <a:solidFill>
                  <a:srgbClr val="000000"/>
                </a:solidFill>
                <a:effectLst/>
                <a:latin typeface="IBMPlexMono"/>
              </a:rPr>
              <a:t> ,</a:t>
            </a:r>
          </a:p>
          <a:p>
            <a:pPr algn="l"/>
            <a:r>
              <a:rPr lang="nl-BE" sz="1200" b="0" i="0" dirty="0">
                <a:solidFill>
                  <a:srgbClr val="A31515"/>
                </a:solidFill>
                <a:effectLst/>
                <a:latin typeface="IBMPlexMono"/>
              </a:rPr>
              <a:t>"municipalitySubdivision"</a:t>
            </a:r>
            <a:r>
              <a:rPr lang="nl-BE" sz="1200" b="0" i="0" dirty="0">
                <a:solidFill>
                  <a:srgbClr val="000000"/>
                </a:solidFill>
                <a:effectLst/>
                <a:latin typeface="IBMPlexMono"/>
              </a:rPr>
              <a:t> : </a:t>
            </a:r>
            <a:r>
              <a:rPr lang="nl-BE" sz="1200" b="0" i="0" dirty="0">
                <a:solidFill>
                  <a:srgbClr val="0451A5"/>
                </a:solidFill>
                <a:effectLst/>
                <a:latin typeface="IBMPlexMono"/>
              </a:rPr>
              <a:t>"Gothenburg"</a:t>
            </a:r>
            <a:endParaRPr lang="nl-BE" sz="1200" b="0" i="0" dirty="0">
              <a:solidFill>
                <a:srgbClr val="000000"/>
              </a:solidFill>
              <a:effectLst/>
              <a:latin typeface="IBMPlexMono"/>
            </a:endParaRPr>
          </a:p>
          <a:p>
            <a:pPr algn="l"/>
            <a:r>
              <a:rPr lang="nl-BE" sz="1200" b="0" i="0" dirty="0">
                <a:solidFill>
                  <a:srgbClr val="000000"/>
                </a:solidFill>
                <a:effectLst/>
                <a:latin typeface="IBMPlexMono"/>
              </a:rPr>
              <a:t>},</a:t>
            </a:r>
          </a:p>
          <a:p>
            <a:pPr algn="l"/>
            <a:r>
              <a:rPr lang="nl-BE" sz="1200" b="0" i="0" dirty="0">
                <a:solidFill>
                  <a:srgbClr val="A31515"/>
                </a:solidFill>
                <a:effectLst/>
                <a:latin typeface="IBMPlexMono"/>
              </a:rPr>
              <a:t>"chargingPark"</a:t>
            </a:r>
            <a:r>
              <a:rPr lang="nl-BE" sz="1200" b="0" i="0" dirty="0">
                <a:solidFill>
                  <a:srgbClr val="000000"/>
                </a:solidFill>
                <a:effectLst/>
                <a:latin typeface="IBMPlexMono"/>
              </a:rPr>
              <a:t> : {</a:t>
            </a:r>
          </a:p>
          <a:p>
            <a:pPr algn="l"/>
            <a:r>
              <a:rPr lang="nl-BE" sz="1200" b="0" i="0" dirty="0">
                <a:solidFill>
                  <a:srgbClr val="A31515"/>
                </a:solidFill>
                <a:effectLst/>
                <a:latin typeface="IBMPlexMono"/>
              </a:rPr>
              <a:t>"connectors"</a:t>
            </a:r>
            <a:r>
              <a:rPr lang="nl-BE" sz="1200" b="0" i="0" dirty="0">
                <a:solidFill>
                  <a:srgbClr val="000000"/>
                </a:solidFill>
                <a:effectLst/>
                <a:latin typeface="IBMPlexMono"/>
              </a:rPr>
              <a:t> : [</a:t>
            </a:r>
          </a:p>
          <a:p>
            <a:pPr algn="l"/>
            <a:r>
              <a:rPr lang="nl-BE" sz="1200" b="0" i="0" dirty="0">
                <a:solidFill>
                  <a:srgbClr val="000000"/>
                </a:solidFill>
                <a:effectLst/>
                <a:latin typeface="IBMPlexMono"/>
              </a:rPr>
              <a:t>{</a:t>
            </a:r>
          </a:p>
          <a:p>
            <a:pPr algn="l"/>
            <a:r>
              <a:rPr lang="nl-BE" sz="1200" b="0" i="0" dirty="0">
                <a:solidFill>
                  <a:srgbClr val="A31515"/>
                </a:solidFill>
                <a:effectLst/>
                <a:latin typeface="IBMPlexMono"/>
              </a:rPr>
              <a:t>"connectorType"</a:t>
            </a:r>
            <a:r>
              <a:rPr lang="nl-BE" sz="1200" b="0" i="0" dirty="0">
                <a:solidFill>
                  <a:srgbClr val="000000"/>
                </a:solidFill>
                <a:effectLst/>
                <a:latin typeface="IBMPlexMono"/>
              </a:rPr>
              <a:t> : </a:t>
            </a:r>
            <a:r>
              <a:rPr lang="nl-BE" sz="1200" b="0" i="0" dirty="0">
                <a:solidFill>
                  <a:srgbClr val="0451A5"/>
                </a:solidFill>
                <a:effectLst/>
                <a:latin typeface="IBMPlexMono"/>
              </a:rPr>
              <a:t>"IEC62196Type2Outlet"</a:t>
            </a:r>
            <a:r>
              <a:rPr lang="nl-BE" sz="1200" b="0" i="0" dirty="0">
                <a:solidFill>
                  <a:srgbClr val="000000"/>
                </a:solidFill>
                <a:effectLst/>
                <a:latin typeface="IBMPlexMono"/>
              </a:rPr>
              <a:t> ,</a:t>
            </a:r>
          </a:p>
          <a:p>
            <a:pPr algn="l"/>
            <a:r>
              <a:rPr lang="nl-BE" sz="1200" b="0" i="0" dirty="0">
                <a:solidFill>
                  <a:srgbClr val="A31515"/>
                </a:solidFill>
                <a:effectLst/>
                <a:latin typeface="IBMPlexMono"/>
              </a:rPr>
              <a:t>"ratedPowerKW"</a:t>
            </a:r>
            <a:r>
              <a:rPr lang="nl-BE" sz="1200" b="0" i="0" dirty="0">
                <a:solidFill>
                  <a:srgbClr val="000000"/>
                </a:solidFill>
                <a:effectLst/>
                <a:latin typeface="IBMPlexMono"/>
              </a:rPr>
              <a:t> : </a:t>
            </a:r>
            <a:r>
              <a:rPr lang="nl-BE" sz="1200" b="0" i="0" dirty="0">
                <a:solidFill>
                  <a:srgbClr val="098658"/>
                </a:solidFill>
                <a:effectLst/>
                <a:latin typeface="IBMPlexMono"/>
              </a:rPr>
              <a:t>22</a:t>
            </a:r>
            <a:r>
              <a:rPr lang="nl-BE" sz="1200" b="0" i="0" dirty="0">
                <a:solidFill>
                  <a:srgbClr val="000000"/>
                </a:solidFill>
                <a:effectLst/>
                <a:latin typeface="IBMPlexMono"/>
              </a:rPr>
              <a:t> ,</a:t>
            </a:r>
          </a:p>
          <a:p>
            <a:pPr algn="l"/>
            <a:r>
              <a:rPr lang="nl-BE" sz="1200" b="0" i="0" dirty="0">
                <a:solidFill>
                  <a:srgbClr val="A31515"/>
                </a:solidFill>
                <a:effectLst/>
                <a:latin typeface="IBMPlexMono"/>
              </a:rPr>
              <a:t>"voltageV"</a:t>
            </a:r>
            <a:r>
              <a:rPr lang="nl-BE" sz="1200" b="0" i="0" dirty="0">
                <a:solidFill>
                  <a:srgbClr val="000000"/>
                </a:solidFill>
                <a:effectLst/>
                <a:latin typeface="IBMPlexMono"/>
              </a:rPr>
              <a:t> : </a:t>
            </a:r>
            <a:r>
              <a:rPr lang="nl-BE" sz="1200" b="0" i="0" dirty="0">
                <a:solidFill>
                  <a:srgbClr val="098658"/>
                </a:solidFill>
                <a:effectLst/>
                <a:latin typeface="IBMPlexMono"/>
              </a:rPr>
              <a:t>230</a:t>
            </a:r>
            <a:r>
              <a:rPr lang="nl-BE" sz="1200" b="0" i="0" dirty="0">
                <a:solidFill>
                  <a:srgbClr val="000000"/>
                </a:solidFill>
                <a:effectLst/>
                <a:latin typeface="IBMPlexMono"/>
              </a:rPr>
              <a:t> ,</a:t>
            </a:r>
          </a:p>
          <a:p>
            <a:pPr algn="l"/>
            <a:r>
              <a:rPr lang="nl-BE" sz="1200" b="0" i="0" dirty="0">
                <a:solidFill>
                  <a:srgbClr val="A31515"/>
                </a:solidFill>
                <a:effectLst/>
                <a:latin typeface="IBMPlexMono"/>
              </a:rPr>
              <a:t>"currentA"</a:t>
            </a:r>
            <a:r>
              <a:rPr lang="nl-BE" sz="1200" b="0" i="0" dirty="0">
                <a:solidFill>
                  <a:srgbClr val="000000"/>
                </a:solidFill>
                <a:effectLst/>
                <a:latin typeface="IBMPlexMono"/>
              </a:rPr>
              <a:t> : </a:t>
            </a:r>
            <a:r>
              <a:rPr lang="nl-BE" sz="1200" b="0" i="0" dirty="0">
                <a:solidFill>
                  <a:srgbClr val="098658"/>
                </a:solidFill>
                <a:effectLst/>
                <a:latin typeface="IBMPlexMono"/>
              </a:rPr>
              <a:t>32</a:t>
            </a:r>
            <a:r>
              <a:rPr lang="nl-BE" sz="1200" b="0" i="0" dirty="0">
                <a:solidFill>
                  <a:srgbClr val="000000"/>
                </a:solidFill>
                <a:effectLst/>
                <a:latin typeface="IBMPlexMono"/>
              </a:rPr>
              <a:t> ,</a:t>
            </a:r>
          </a:p>
          <a:p>
            <a:pPr algn="l"/>
            <a:r>
              <a:rPr lang="nl-BE" sz="1200" b="0" i="0" dirty="0">
                <a:solidFill>
                  <a:srgbClr val="A31515"/>
                </a:solidFill>
                <a:effectLst/>
                <a:latin typeface="IBMPlexMono"/>
              </a:rPr>
              <a:t>"currentType"</a:t>
            </a:r>
            <a:r>
              <a:rPr lang="nl-BE" sz="1200" b="0" i="0" dirty="0">
                <a:solidFill>
                  <a:srgbClr val="000000"/>
                </a:solidFill>
                <a:effectLst/>
                <a:latin typeface="IBMPlexMono"/>
              </a:rPr>
              <a:t> : </a:t>
            </a:r>
            <a:r>
              <a:rPr lang="nl-BE" sz="1200" b="0" i="0" dirty="0">
                <a:solidFill>
                  <a:srgbClr val="0451A5"/>
                </a:solidFill>
                <a:effectLst/>
                <a:latin typeface="IBMPlexMono"/>
              </a:rPr>
              <a:t>"AC3"</a:t>
            </a:r>
            <a:endParaRPr lang="nl-BE" sz="1200" b="0" i="0" dirty="0">
              <a:solidFill>
                <a:srgbClr val="000000"/>
              </a:solidFill>
              <a:effectLst/>
              <a:latin typeface="IBMPlexMono"/>
            </a:endParaRPr>
          </a:p>
          <a:p>
            <a:pPr algn="l"/>
            <a:r>
              <a:rPr lang="nl-BE" sz="1200" b="0" i="0" dirty="0">
                <a:solidFill>
                  <a:srgbClr val="000000"/>
                </a:solidFill>
                <a:effectLst/>
                <a:latin typeface="IBMPlexMono"/>
              </a:rPr>
              <a:t>}</a:t>
            </a:r>
          </a:p>
          <a:p>
            <a:pPr algn="l"/>
            <a:r>
              <a:rPr lang="nl-BE" sz="1200" b="0" i="0" dirty="0">
                <a:solidFill>
                  <a:srgbClr val="000000"/>
                </a:solidFill>
                <a:effectLst/>
                <a:latin typeface="IBMPlexMono"/>
              </a:rPr>
              <a:t>]</a:t>
            </a:r>
          </a:p>
          <a:p>
            <a:pPr algn="l"/>
            <a:r>
              <a:rPr lang="nl-BE" sz="1200" b="0" i="0" dirty="0">
                <a:solidFill>
                  <a:srgbClr val="000000"/>
                </a:solidFill>
                <a:effectLst/>
                <a:latin typeface="IBMPlexMono"/>
              </a:rPr>
              <a:t>}</a:t>
            </a:r>
          </a:p>
          <a:p>
            <a:pPr algn="l"/>
            <a:r>
              <a:rPr lang="nl-BE" sz="1200" b="0" i="0" dirty="0">
                <a:solidFill>
                  <a:srgbClr val="000000"/>
                </a:solidFill>
                <a:effectLst/>
                <a:latin typeface="IBMPlexMono"/>
              </a:rPr>
              <a:t>}</a:t>
            </a:r>
          </a:p>
          <a:p>
            <a:pPr algn="l"/>
            <a:endParaRPr lang="nl-BE" sz="1200" b="0" i="0" dirty="0">
              <a:solidFill>
                <a:srgbClr val="000000"/>
              </a:solidFill>
              <a:effectLst/>
              <a:latin typeface="IBMPlexMono"/>
            </a:endParaRPr>
          </a:p>
        </p:txBody>
      </p:sp>
      <p:cxnSp>
        <p:nvCxnSpPr>
          <p:cNvPr id="10" name="Straight Connector 9">
            <a:extLst>
              <a:ext uri="{FF2B5EF4-FFF2-40B4-BE49-F238E27FC236}">
                <a16:creationId xmlns:a16="http://schemas.microsoft.com/office/drawing/2014/main" id="{52979A88-8687-5159-E6CF-E818993C6481}"/>
              </a:ext>
            </a:extLst>
          </p:cNvPr>
          <p:cNvCxnSpPr/>
          <p:nvPr/>
        </p:nvCxnSpPr>
        <p:spPr>
          <a:xfrm>
            <a:off x="795528" y="6300216"/>
            <a:ext cx="449968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07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A49AE-5DE3-E583-B62D-FF38D7E6EA1E}"/>
              </a:ext>
            </a:extLst>
          </p:cNvPr>
          <p:cNvSpPr txBox="1"/>
          <p:nvPr/>
        </p:nvSpPr>
        <p:spPr>
          <a:xfrm>
            <a:off x="6896783" y="108861"/>
            <a:ext cx="2181495" cy="400110"/>
          </a:xfrm>
          <a:prstGeom prst="rect">
            <a:avLst/>
          </a:prstGeom>
          <a:noFill/>
        </p:spPr>
        <p:txBody>
          <a:bodyPr wrap="none" rtlCol="0">
            <a:spAutoFit/>
          </a:bodyPr>
          <a:lstStyle/>
          <a:p>
            <a:r>
              <a:rPr lang="en-US" sz="2000" b="1" dirty="0"/>
              <a:t>Station Availability</a:t>
            </a:r>
            <a:endParaRPr lang="en-SE" sz="2000" b="1" dirty="0"/>
          </a:p>
        </p:txBody>
      </p:sp>
      <p:pic>
        <p:nvPicPr>
          <p:cNvPr id="4" name="Picture 3" descr="A screenshot of a phone&#10;&#10;Description automatically generated">
            <a:extLst>
              <a:ext uri="{FF2B5EF4-FFF2-40B4-BE49-F238E27FC236}">
                <a16:creationId xmlns:a16="http://schemas.microsoft.com/office/drawing/2014/main" id="{FFC2C57D-66BF-3E10-C6E5-9309EC596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783" y="1032191"/>
            <a:ext cx="4581525" cy="4581525"/>
          </a:xfrm>
          <a:prstGeom prst="rect">
            <a:avLst/>
          </a:prstGeom>
        </p:spPr>
      </p:pic>
      <p:pic>
        <p:nvPicPr>
          <p:cNvPr id="7" name="Picture 6" descr="A screenshot of a map&#10;&#10;Description automatically generated">
            <a:extLst>
              <a:ext uri="{FF2B5EF4-FFF2-40B4-BE49-F238E27FC236}">
                <a16:creationId xmlns:a16="http://schemas.microsoft.com/office/drawing/2014/main" id="{EBDA73C6-51B3-4B4A-5B58-30D87A156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92" y="1032192"/>
            <a:ext cx="4581525" cy="4581525"/>
          </a:xfrm>
          <a:prstGeom prst="rect">
            <a:avLst/>
          </a:prstGeom>
        </p:spPr>
      </p:pic>
      <p:sp>
        <p:nvSpPr>
          <p:cNvPr id="3" name="TextBox 2">
            <a:extLst>
              <a:ext uri="{FF2B5EF4-FFF2-40B4-BE49-F238E27FC236}">
                <a16:creationId xmlns:a16="http://schemas.microsoft.com/office/drawing/2014/main" id="{B4ED49BC-7294-4A9E-BD7A-69EBE02B3B13}"/>
              </a:ext>
            </a:extLst>
          </p:cNvPr>
          <p:cNvSpPr txBox="1"/>
          <p:nvPr/>
        </p:nvSpPr>
        <p:spPr>
          <a:xfrm>
            <a:off x="6896783" y="5825809"/>
            <a:ext cx="4581525" cy="923330"/>
          </a:xfrm>
          <a:prstGeom prst="rect">
            <a:avLst/>
          </a:prstGeom>
          <a:noFill/>
        </p:spPr>
        <p:txBody>
          <a:bodyPr wrap="square" rtlCol="0">
            <a:spAutoFit/>
          </a:bodyPr>
          <a:lstStyle/>
          <a:p>
            <a:r>
              <a:rPr lang="en-US" b="1" dirty="0"/>
              <a:t>Endpoint : </a:t>
            </a:r>
            <a:r>
              <a:rPr lang="en-US" dirty="0"/>
              <a:t>~/search/</a:t>
            </a:r>
            <a:r>
              <a:rPr lang="en-US" dirty="0" err="1"/>
              <a:t>ChargingStationAvailability</a:t>
            </a:r>
            <a:r>
              <a:rPr lang="en-US" dirty="0"/>
              <a:t>/{</a:t>
            </a:r>
            <a:r>
              <a:rPr lang="en-US" dirty="0" err="1"/>
              <a:t>chargingstationID</a:t>
            </a:r>
            <a:r>
              <a:rPr lang="en-US" dirty="0"/>
              <a:t>}</a:t>
            </a:r>
            <a:endParaRPr lang="en-SE" b="1" dirty="0"/>
          </a:p>
        </p:txBody>
      </p:sp>
      <p:sp>
        <p:nvSpPr>
          <p:cNvPr id="5" name="TextBox 4">
            <a:extLst>
              <a:ext uri="{FF2B5EF4-FFF2-40B4-BE49-F238E27FC236}">
                <a16:creationId xmlns:a16="http://schemas.microsoft.com/office/drawing/2014/main" id="{83CD2A39-3EFF-297C-5221-4F9A0EE395BF}"/>
              </a:ext>
            </a:extLst>
          </p:cNvPr>
          <p:cNvSpPr txBox="1"/>
          <p:nvPr/>
        </p:nvSpPr>
        <p:spPr>
          <a:xfrm>
            <a:off x="617903" y="5734369"/>
            <a:ext cx="4581525" cy="923330"/>
          </a:xfrm>
          <a:prstGeom prst="rect">
            <a:avLst/>
          </a:prstGeom>
          <a:noFill/>
        </p:spPr>
        <p:txBody>
          <a:bodyPr wrap="square" rtlCol="0">
            <a:spAutoFit/>
          </a:bodyPr>
          <a:lstStyle/>
          <a:p>
            <a:r>
              <a:rPr lang="en-US" b="1" dirty="0"/>
              <a:t>Endpoint : </a:t>
            </a:r>
            <a:r>
              <a:rPr lang="en-US" dirty="0"/>
              <a:t>~/</a:t>
            </a:r>
            <a:r>
              <a:rPr lang="en-US" dirty="0" err="1"/>
              <a:t>userfav</a:t>
            </a:r>
            <a:r>
              <a:rPr lang="en-US" dirty="0"/>
              <a:t>/save</a:t>
            </a:r>
          </a:p>
          <a:p>
            <a:r>
              <a:rPr lang="en-US" b="1" dirty="0"/>
              <a:t>Payload : </a:t>
            </a:r>
            <a:r>
              <a:rPr lang="en-US" dirty="0"/>
              <a:t>{“</a:t>
            </a:r>
            <a:r>
              <a:rPr lang="en-US" dirty="0" err="1"/>
              <a:t>userToken</a:t>
            </a:r>
            <a:r>
              <a:rPr lang="en-US" dirty="0"/>
              <a:t>”:””,”</a:t>
            </a:r>
            <a:r>
              <a:rPr lang="en-US" dirty="0" err="1"/>
              <a:t>chargingStationID</a:t>
            </a:r>
            <a:r>
              <a:rPr lang="en-US" dirty="0"/>
              <a:t>”:””}</a:t>
            </a:r>
            <a:endParaRPr lang="en-SE" dirty="0"/>
          </a:p>
        </p:txBody>
      </p:sp>
      <p:sp>
        <p:nvSpPr>
          <p:cNvPr id="9" name="TextBox 8">
            <a:extLst>
              <a:ext uri="{FF2B5EF4-FFF2-40B4-BE49-F238E27FC236}">
                <a16:creationId xmlns:a16="http://schemas.microsoft.com/office/drawing/2014/main" id="{8ED9A12B-3ACC-0DFD-7859-16CC0FDFD993}"/>
              </a:ext>
            </a:extLst>
          </p:cNvPr>
          <p:cNvSpPr txBox="1"/>
          <p:nvPr/>
        </p:nvSpPr>
        <p:spPr>
          <a:xfrm>
            <a:off x="617903" y="225753"/>
            <a:ext cx="2407839" cy="400110"/>
          </a:xfrm>
          <a:prstGeom prst="rect">
            <a:avLst/>
          </a:prstGeom>
          <a:noFill/>
        </p:spPr>
        <p:txBody>
          <a:bodyPr wrap="none" rtlCol="0">
            <a:spAutoFit/>
          </a:bodyPr>
          <a:lstStyle/>
          <a:p>
            <a:r>
              <a:rPr lang="en-US" sz="2000" b="1" dirty="0"/>
              <a:t>User Favorite Station</a:t>
            </a:r>
            <a:endParaRPr lang="en-SE" sz="2000" b="1" dirty="0"/>
          </a:p>
        </p:txBody>
      </p:sp>
      <p:cxnSp>
        <p:nvCxnSpPr>
          <p:cNvPr id="11" name="Straight Connector 10">
            <a:extLst>
              <a:ext uri="{FF2B5EF4-FFF2-40B4-BE49-F238E27FC236}">
                <a16:creationId xmlns:a16="http://schemas.microsoft.com/office/drawing/2014/main" id="{D38D806A-0347-8423-C1D5-F6CEEDFE3502}"/>
              </a:ext>
            </a:extLst>
          </p:cNvPr>
          <p:cNvCxnSpPr>
            <a:cxnSpLocks/>
          </p:cNvCxnSpPr>
          <p:nvPr/>
        </p:nvCxnSpPr>
        <p:spPr>
          <a:xfrm>
            <a:off x="6028944" y="1032191"/>
            <a:ext cx="0" cy="546004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2959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A49AE-5DE3-E583-B62D-FF38D7E6EA1E}"/>
              </a:ext>
            </a:extLst>
          </p:cNvPr>
          <p:cNvSpPr txBox="1"/>
          <p:nvPr/>
        </p:nvSpPr>
        <p:spPr>
          <a:xfrm>
            <a:off x="822960" y="309880"/>
            <a:ext cx="2366161" cy="400110"/>
          </a:xfrm>
          <a:prstGeom prst="rect">
            <a:avLst/>
          </a:prstGeom>
          <a:noFill/>
        </p:spPr>
        <p:txBody>
          <a:bodyPr wrap="none" rtlCol="0">
            <a:spAutoFit/>
          </a:bodyPr>
          <a:lstStyle/>
          <a:p>
            <a:r>
              <a:rPr lang="en-US" sz="2000" b="1" dirty="0"/>
              <a:t>My Favorite Stations</a:t>
            </a:r>
            <a:endParaRPr lang="en-SE" sz="2000" b="1" dirty="0"/>
          </a:p>
        </p:txBody>
      </p:sp>
      <p:pic>
        <p:nvPicPr>
          <p:cNvPr id="5" name="Picture 4" descr="A screenshot of a search engine&#10;&#10;Description automatically generated">
            <a:extLst>
              <a:ext uri="{FF2B5EF4-FFF2-40B4-BE49-F238E27FC236}">
                <a16:creationId xmlns:a16="http://schemas.microsoft.com/office/drawing/2014/main" id="{86047144-B1EF-10B4-0A1B-A0BFB6143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026477"/>
            <a:ext cx="4581525" cy="4581525"/>
          </a:xfrm>
          <a:prstGeom prst="rect">
            <a:avLst/>
          </a:prstGeom>
        </p:spPr>
      </p:pic>
      <p:sp>
        <p:nvSpPr>
          <p:cNvPr id="3" name="TextBox 2">
            <a:extLst>
              <a:ext uri="{FF2B5EF4-FFF2-40B4-BE49-F238E27FC236}">
                <a16:creationId xmlns:a16="http://schemas.microsoft.com/office/drawing/2014/main" id="{7D7EF1A5-651C-6484-9E9B-0DFD6614E169}"/>
              </a:ext>
            </a:extLst>
          </p:cNvPr>
          <p:cNvSpPr txBox="1"/>
          <p:nvPr/>
        </p:nvSpPr>
        <p:spPr>
          <a:xfrm>
            <a:off x="6608474" y="965200"/>
            <a:ext cx="4760566" cy="1754326"/>
          </a:xfrm>
          <a:prstGeom prst="rect">
            <a:avLst/>
          </a:prstGeom>
          <a:noFill/>
        </p:spPr>
        <p:txBody>
          <a:bodyPr wrap="square" rtlCol="0">
            <a:spAutoFit/>
          </a:bodyPr>
          <a:lstStyle/>
          <a:p>
            <a:r>
              <a:rPr lang="en-US" b="1" dirty="0"/>
              <a:t>Endpoint :</a:t>
            </a:r>
          </a:p>
          <a:p>
            <a:r>
              <a:rPr lang="en-US" dirty="0"/>
              <a:t>~/</a:t>
            </a:r>
            <a:r>
              <a:rPr lang="en-US" dirty="0" err="1"/>
              <a:t>userfav</a:t>
            </a:r>
            <a:r>
              <a:rPr lang="en-US" dirty="0"/>
              <a:t>/</a:t>
            </a:r>
            <a:r>
              <a:rPr lang="en-US" dirty="0" err="1"/>
              <a:t>UserFavStations</a:t>
            </a:r>
            <a:endParaRPr lang="en-US" dirty="0"/>
          </a:p>
          <a:p>
            <a:endParaRPr lang="en-US" dirty="0"/>
          </a:p>
          <a:p>
            <a:r>
              <a:rPr lang="en-US" b="1" dirty="0"/>
              <a:t>Payload :</a:t>
            </a:r>
          </a:p>
          <a:p>
            <a:r>
              <a:rPr lang="en-US" dirty="0"/>
              <a:t>{ “</a:t>
            </a:r>
            <a:r>
              <a:rPr lang="en-US" dirty="0" err="1"/>
              <a:t>userToken</a:t>
            </a:r>
            <a:r>
              <a:rPr lang="en-US" dirty="0"/>
              <a:t>” : “”}</a:t>
            </a:r>
          </a:p>
          <a:p>
            <a:endParaRPr lang="en-SE" b="1" dirty="0"/>
          </a:p>
        </p:txBody>
      </p:sp>
      <p:cxnSp>
        <p:nvCxnSpPr>
          <p:cNvPr id="6" name="Straight Connector 5">
            <a:extLst>
              <a:ext uri="{FF2B5EF4-FFF2-40B4-BE49-F238E27FC236}">
                <a16:creationId xmlns:a16="http://schemas.microsoft.com/office/drawing/2014/main" id="{96408928-4988-D498-ABEB-2707018D3F12}"/>
              </a:ext>
            </a:extLst>
          </p:cNvPr>
          <p:cNvCxnSpPr/>
          <p:nvPr/>
        </p:nvCxnSpPr>
        <p:spPr>
          <a:xfrm>
            <a:off x="960120" y="6144768"/>
            <a:ext cx="640994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132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86DB083-29F8-033F-2DF9-7E6C1F8D4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941258"/>
            <a:ext cx="10876946" cy="4123397"/>
          </a:xfrm>
          <a:prstGeom prst="rect">
            <a:avLst/>
          </a:prstGeom>
        </p:spPr>
      </p:pic>
      <p:sp>
        <p:nvSpPr>
          <p:cNvPr id="5" name="TextBox 4">
            <a:extLst>
              <a:ext uri="{FF2B5EF4-FFF2-40B4-BE49-F238E27FC236}">
                <a16:creationId xmlns:a16="http://schemas.microsoft.com/office/drawing/2014/main" id="{E7D0B0DB-2BC2-D41B-A198-564016366A44}"/>
              </a:ext>
            </a:extLst>
          </p:cNvPr>
          <p:cNvSpPr txBox="1"/>
          <p:nvPr/>
        </p:nvSpPr>
        <p:spPr>
          <a:xfrm>
            <a:off x="822960" y="309880"/>
            <a:ext cx="1579215" cy="400110"/>
          </a:xfrm>
          <a:prstGeom prst="rect">
            <a:avLst/>
          </a:prstGeom>
          <a:noFill/>
        </p:spPr>
        <p:txBody>
          <a:bodyPr wrap="none" rtlCol="0">
            <a:spAutoFit/>
          </a:bodyPr>
          <a:lstStyle/>
          <a:p>
            <a:r>
              <a:rPr lang="en-US" sz="2000" b="1" dirty="0"/>
              <a:t>Agile Kanban</a:t>
            </a:r>
            <a:endParaRPr lang="en-SE" sz="2000" b="1" dirty="0"/>
          </a:p>
        </p:txBody>
      </p:sp>
      <p:cxnSp>
        <p:nvCxnSpPr>
          <p:cNvPr id="7" name="Straight Connector 6">
            <a:extLst>
              <a:ext uri="{FF2B5EF4-FFF2-40B4-BE49-F238E27FC236}">
                <a16:creationId xmlns:a16="http://schemas.microsoft.com/office/drawing/2014/main" id="{D300FF82-B0C8-B1C4-34E4-AF67E610399F}"/>
              </a:ext>
            </a:extLst>
          </p:cNvPr>
          <p:cNvCxnSpPr/>
          <p:nvPr/>
        </p:nvCxnSpPr>
        <p:spPr>
          <a:xfrm>
            <a:off x="3145536" y="6062472"/>
            <a:ext cx="613562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8344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fea2623-af8f-4fb8-b1cf-b63cc8e496aa}" enabled="1" method="Standard" siteId="{81fa766e-a349-4867-8bf4-ab35e250a08f}" removed="0"/>
</clbl:labelList>
</file>

<file path=docProps/app.xml><?xml version="1.0" encoding="utf-8"?>
<Properties xmlns="http://schemas.openxmlformats.org/officeDocument/2006/extended-properties" xmlns:vt="http://schemas.openxmlformats.org/officeDocument/2006/docPropsVTypes">
  <TotalTime>630</TotalTime>
  <Words>695</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IBMPlexMono</vt:lpstr>
      <vt:lpstr>Arial</vt:lpstr>
      <vt:lpstr>Calibri</vt:lpstr>
      <vt:lpstr>Calibri Light</vt:lpstr>
      <vt:lpstr>Segoe UI</vt:lpstr>
      <vt:lpstr>Symbol</vt:lpstr>
      <vt:lpstr>Office Theme</vt:lpstr>
      <vt:lpstr>Electric Vehicle Charge Finder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Charge Finder</dc:title>
  <dc:creator>Arkachar, Puneeth</dc:creator>
  <cp:lastModifiedBy>Arkachar, Puneeth</cp:lastModifiedBy>
  <cp:revision>1</cp:revision>
  <dcterms:created xsi:type="dcterms:W3CDTF">2024-05-29T19:55:00Z</dcterms:created>
  <dcterms:modified xsi:type="dcterms:W3CDTF">2024-05-30T18:51:34Z</dcterms:modified>
</cp:coreProperties>
</file>