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B0F4DA-D2AE-724A-AE47-32B45F6D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3" y="1080656"/>
            <a:ext cx="8329421" cy="4833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9F547-A02B-264C-967B-C5B2B337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01" y="2235963"/>
            <a:ext cx="5095906" cy="2704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830C6-8B78-A241-A028-D707398C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665" y="3004455"/>
            <a:ext cx="2648837" cy="6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User</cp:lastModifiedBy>
  <cp:revision>11</cp:revision>
  <dcterms:created xsi:type="dcterms:W3CDTF">2014-01-14T12:05:24Z</dcterms:created>
  <dcterms:modified xsi:type="dcterms:W3CDTF">2018-08-10T03:46:40Z</dcterms:modified>
</cp:coreProperties>
</file>