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45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38"/>
    <p:restoredTop sz="94578"/>
  </p:normalViewPr>
  <p:slideViewPr>
    <p:cSldViewPr snapToGrid="0" snapToObjects="1">
      <p:cViewPr varScale="1">
        <p:scale>
          <a:sx n="107" d="100"/>
          <a:sy n="107" d="100"/>
        </p:scale>
        <p:origin x="176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8/10/18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925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8/10/18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284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8/10/18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721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8/10/18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518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8/10/18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23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8/10/18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475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8/10/18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604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8/10/18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105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8/10/18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378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8/10/18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77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8/10/18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089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7BCBE-A2DD-2248-8676-657FEEB74689}" type="datetimeFigureOut">
              <a:rPr lang="en-US" smtClean="0"/>
              <a:t>8/10/18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347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444AE90-B13C-7E47-971D-98BD7996C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2805"/>
            <a:ext cx="8882742" cy="28068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567A22-9135-8140-8305-C8A44869D9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9651" y="3516132"/>
            <a:ext cx="9144000" cy="261917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8509AF1-A60D-3E44-BBA9-0223EE363153}"/>
              </a:ext>
            </a:extLst>
          </p:cNvPr>
          <p:cNvSpPr txBox="1"/>
          <p:nvPr/>
        </p:nvSpPr>
        <p:spPr>
          <a:xfrm>
            <a:off x="89021" y="3183599"/>
            <a:ext cx="90549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Best: SVD++ with  Number of Epochs = 20, Learning Rate= 0.009, Regularization Term = 0.4</a:t>
            </a:r>
          </a:p>
        </p:txBody>
      </p:sp>
    </p:spTree>
    <p:extLst>
      <p:ext uri="{BB962C8B-B14F-4D97-AF65-F5344CB8AC3E}">
        <p14:creationId xmlns:p14="http://schemas.microsoft.com/office/powerpoint/2010/main" val="942226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20</Words>
  <Application>Microsoft Macintosh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Wu Coral</dc:creator>
  <cp:lastModifiedBy>Microsoft Office User</cp:lastModifiedBy>
  <cp:revision>10</cp:revision>
  <dcterms:created xsi:type="dcterms:W3CDTF">2014-01-14T12:05:24Z</dcterms:created>
  <dcterms:modified xsi:type="dcterms:W3CDTF">2018-08-10T08:17:16Z</dcterms:modified>
</cp:coreProperties>
</file>