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Migration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Subtitle: .NET MVC Application Modernization &amp; Cloud Migration</a:t>
            </a:r>
          </a:p>
          <a:p>
            <a:r>
              <a:t>Presenter Name &amp;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Timeline:</a:t>
            </a:r>
          </a:p>
          <a:p>
            <a:r>
              <a:rPr sz="2000" dirty="0"/>
              <a:t>- Assessment: 2 weeks</a:t>
            </a:r>
          </a:p>
          <a:p>
            <a:r>
              <a:rPr sz="2000" dirty="0"/>
              <a:t>- Proof of Concept: 4 weeks</a:t>
            </a:r>
          </a:p>
          <a:p>
            <a:r>
              <a:rPr sz="2000" dirty="0"/>
              <a:t>- Migration Execution: 8-12 weeks</a:t>
            </a:r>
          </a:p>
          <a:p>
            <a:r>
              <a:rPr sz="2000" dirty="0"/>
              <a:t>- Testing &amp; Validation: 2 weeks</a:t>
            </a:r>
          </a:p>
          <a:p>
            <a:r>
              <a:rPr sz="2000" dirty="0"/>
              <a:t>Next Steps:</a:t>
            </a:r>
          </a:p>
          <a:p>
            <a:r>
              <a:rPr sz="2000" dirty="0"/>
              <a:t>- Approve budget.</a:t>
            </a:r>
          </a:p>
          <a:p>
            <a:r>
              <a:rPr sz="2000" dirty="0"/>
              <a:t>- Initiate assessment phase.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/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Recommendation:</a:t>
            </a:r>
          </a:p>
          <a:p>
            <a:r>
              <a:rPr sz="2000"/>
              <a:t>- Proceed with Azure migration to modernize the application ecosystem and drive business value.</a:t>
            </a:r>
          </a:p>
          <a:p>
            <a:r>
              <a:rPr sz="2000"/>
              <a:t>Decision Needed:</a:t>
            </a:r>
          </a:p>
          <a:p>
            <a:r>
              <a:rPr sz="2000"/>
              <a:t>- Approval for migration budget and roadmap.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Objective:</a:t>
            </a:r>
          </a:p>
          <a:p>
            <a:r>
              <a:rPr sz="2000"/>
              <a:t>- Migrate the current on-premises .NET MVC application ecosystem to Azure for enhanced scalability, security, and cost efficiency.</a:t>
            </a:r>
          </a:p>
          <a:p>
            <a:r>
              <a:rPr sz="2000"/>
              <a:t>Key Benefits:</a:t>
            </a:r>
          </a:p>
          <a:p>
            <a:r>
              <a:rPr sz="2000"/>
              <a:t>- Simplified management with Azure PaaS offerings.</a:t>
            </a:r>
          </a:p>
          <a:p>
            <a:r>
              <a:rPr sz="2000"/>
              <a:t>- Seamless integration with the Microsoft ecosystem (SharePoint, Office 365).</a:t>
            </a:r>
          </a:p>
          <a:p>
            <a:r>
              <a:rPr sz="2000"/>
              <a:t>- Modernized infrastructure to support future business growth.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Application Components:</a:t>
            </a:r>
          </a:p>
          <a:p>
            <a:r>
              <a:rPr dirty="0"/>
              <a:t>- .</a:t>
            </a:r>
            <a:r>
              <a:rPr sz="2000" dirty="0"/>
              <a:t>NET</a:t>
            </a:r>
            <a:r>
              <a:rPr dirty="0"/>
              <a:t> MVC Application</a:t>
            </a:r>
          </a:p>
          <a:p>
            <a:r>
              <a:rPr dirty="0"/>
              <a:t>- Windows Task Manager (notifications)</a:t>
            </a:r>
          </a:p>
          <a:p>
            <a:r>
              <a:rPr dirty="0"/>
              <a:t>- Oracle backend database</a:t>
            </a:r>
          </a:p>
          <a:p>
            <a:r>
              <a:rPr dirty="0"/>
              <a:t>- SharePoint document repository</a:t>
            </a:r>
          </a:p>
          <a:p>
            <a:r>
              <a:rPr dirty="0"/>
              <a:t>- HTML-to-PDF generator</a:t>
            </a:r>
          </a:p>
          <a:p>
            <a:r>
              <a:rPr dirty="0"/>
              <a:t>Challenges:</a:t>
            </a:r>
          </a:p>
          <a:p>
            <a:r>
              <a:rPr dirty="0"/>
              <a:t>- On-premises infrastructure limits scalability.</a:t>
            </a:r>
          </a:p>
          <a:p>
            <a:r>
              <a:rPr dirty="0"/>
              <a:t>- High operational overhead for maintenance.</a:t>
            </a:r>
          </a:p>
          <a:p>
            <a:r>
              <a:rPr dirty="0"/>
              <a:t>- Fragmented systems requiring modernization.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Migration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Business Goals:</a:t>
            </a:r>
          </a:p>
          <a:p>
            <a:r>
              <a:rPr sz="2000" dirty="0"/>
              <a:t>- Reduce operational costs.</a:t>
            </a:r>
          </a:p>
          <a:p>
            <a:r>
              <a:rPr sz="2000" dirty="0"/>
              <a:t>- Enhance system reliability and scalability.</a:t>
            </a:r>
          </a:p>
          <a:p>
            <a:r>
              <a:rPr sz="2000" dirty="0"/>
              <a:t>- Improve collaboration and document management.</a:t>
            </a:r>
          </a:p>
          <a:p>
            <a:r>
              <a:rPr sz="2000" dirty="0"/>
              <a:t>Technical Goals:</a:t>
            </a:r>
          </a:p>
          <a:p>
            <a:r>
              <a:rPr sz="2000" dirty="0"/>
              <a:t>- Adopt cloud-native solutions.</a:t>
            </a:r>
          </a:p>
          <a:p>
            <a:r>
              <a:rPr sz="2000" dirty="0"/>
              <a:t>- Ensure high availability and disaster recovery.</a:t>
            </a:r>
          </a:p>
          <a:p>
            <a:r>
              <a:rPr sz="2000" dirty="0"/>
              <a:t>- Streamline Oracle database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Proposed Azure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Compute: Host .NET MVC application on Azure App Service for scalability.</a:t>
            </a:r>
          </a:p>
          <a:p>
            <a:r>
              <a:rPr sz="2000" dirty="0"/>
              <a:t>Database: Migrate to Oracle Database Service on Azure for a fully managed solution.</a:t>
            </a:r>
          </a:p>
          <a:p>
            <a:r>
              <a:rPr sz="2000" dirty="0"/>
              <a:t>Document Repository: Replace SharePoint on-premises with SharePoint Online.</a:t>
            </a:r>
          </a:p>
          <a:p>
            <a:r>
              <a:rPr sz="2000" dirty="0"/>
              <a:t>Notifications: Replace Task Manager with Azure Logic Apps or Azure Functions.</a:t>
            </a:r>
          </a:p>
          <a:p>
            <a:r>
              <a:rPr sz="2000" dirty="0"/>
              <a:t>HTML-to-PDF Generator: Host generator service on Azure Functions or integrate into App Service.</a:t>
            </a:r>
          </a:p>
          <a:p>
            <a:r>
              <a:rPr sz="2000" dirty="0"/>
              <a:t>Storage: Use Azure Blob Storage for secure document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Migration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1. Assessment &amp; Planning:</a:t>
            </a:r>
          </a:p>
          <a:p>
            <a:r>
              <a:rPr sz="2000" dirty="0"/>
              <a:t>- Inventory existing infrastructure.</a:t>
            </a:r>
          </a:p>
          <a:p>
            <a:r>
              <a:rPr sz="2000" dirty="0"/>
              <a:t>- Define architecture in Azure.</a:t>
            </a:r>
          </a:p>
          <a:p>
            <a:r>
              <a:rPr sz="2000" dirty="0"/>
              <a:t>2. Proof of Concept:</a:t>
            </a:r>
          </a:p>
          <a:p>
            <a:r>
              <a:rPr sz="2000" dirty="0"/>
              <a:t>- Validate key components in Azure (App Service, Oracle DB integration).</a:t>
            </a:r>
          </a:p>
          <a:p>
            <a:r>
              <a:rPr sz="2000" dirty="0"/>
              <a:t>3. Migration Execution:</a:t>
            </a:r>
          </a:p>
          <a:p>
            <a:r>
              <a:rPr sz="2000" dirty="0"/>
              <a:t>- Lift-and-shift critical systems, followed by optimization.</a:t>
            </a:r>
          </a:p>
          <a:p>
            <a:r>
              <a:rPr sz="2000" dirty="0"/>
              <a:t>4. Validation &amp; Optimization:</a:t>
            </a:r>
          </a:p>
          <a:p>
            <a:r>
              <a:rPr sz="2000" dirty="0"/>
              <a:t>- Test performance, reliability, and security.</a:t>
            </a:r>
          </a:p>
          <a:p>
            <a:r>
              <a:rPr sz="2000" dirty="0"/>
              <a:t>- Enable auto-scaling and monitoring.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Estimated Costs:</a:t>
            </a:r>
          </a:p>
          <a:p>
            <a:r>
              <a:rPr sz="2000" dirty="0"/>
              <a:t>- Compute: Azure App Service</a:t>
            </a:r>
          </a:p>
          <a:p>
            <a:r>
              <a:rPr sz="2000" dirty="0"/>
              <a:t>- Database: Oracle Database Service on Azure</a:t>
            </a:r>
          </a:p>
          <a:p>
            <a:r>
              <a:rPr sz="2000" dirty="0"/>
              <a:t>- Storage: Azure Blob Storage</a:t>
            </a:r>
          </a:p>
          <a:p>
            <a:r>
              <a:rPr sz="2000" dirty="0"/>
              <a:t>- Networking: ExpressRoute for low-latency Oracle access</a:t>
            </a:r>
          </a:p>
          <a:p>
            <a:r>
              <a:rPr sz="2000" dirty="0"/>
              <a:t>Savings:</a:t>
            </a:r>
          </a:p>
          <a:p>
            <a:r>
              <a:rPr sz="2000" dirty="0"/>
              <a:t>- Reduced maintenance costs with PaaS.</a:t>
            </a:r>
          </a:p>
          <a:p>
            <a:r>
              <a:rPr sz="2000" dirty="0"/>
              <a:t>- Optimized resources through auto-scaling.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/>
              <a:t>Risks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Potential Risks:</a:t>
            </a:r>
          </a:p>
          <a:p>
            <a:r>
              <a:rPr sz="2000"/>
              <a:t>- Downtime during migration.</a:t>
            </a:r>
          </a:p>
          <a:p>
            <a:r>
              <a:rPr sz="2000"/>
              <a:t>- Compatibility issues with Oracle backend.</a:t>
            </a:r>
          </a:p>
          <a:p>
            <a:r>
              <a:rPr sz="2000"/>
              <a:t>Mitigation Strategies:</a:t>
            </a:r>
          </a:p>
          <a:p>
            <a:r>
              <a:rPr sz="2000"/>
              <a:t>- Phased migration with rollback plans.</a:t>
            </a:r>
          </a:p>
          <a:p>
            <a:r>
              <a:rPr sz="2000"/>
              <a:t>- Detailed pre-migration compatibility checks.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/>
              <a:t>Benefits of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Business Advantages:</a:t>
            </a:r>
          </a:p>
          <a:p>
            <a:r>
              <a:rPr sz="2000"/>
              <a:t>- Accelerated innovation through managed services.</a:t>
            </a:r>
          </a:p>
          <a:p>
            <a:r>
              <a:rPr sz="2000"/>
              <a:t>- Enhanced collaboration with SharePoint Online and Office 365.</a:t>
            </a:r>
          </a:p>
          <a:p>
            <a:r>
              <a:rPr sz="2000"/>
              <a:t>Technical Advantages:</a:t>
            </a:r>
          </a:p>
          <a:p>
            <a:r>
              <a:rPr sz="2000"/>
              <a:t>- Native support for .NET and Microsoft ecosystem.</a:t>
            </a:r>
          </a:p>
          <a:p>
            <a:r>
              <a:rPr sz="2000"/>
              <a:t>- Simplified Oracle database management via Azure partnership.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527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Azure Migration Proposal</vt:lpstr>
      <vt:lpstr>Executive Summary</vt:lpstr>
      <vt:lpstr>Current State</vt:lpstr>
      <vt:lpstr>Migration Goals</vt:lpstr>
      <vt:lpstr>Proposed Azure Solution</vt:lpstr>
      <vt:lpstr>Migration Phases</vt:lpstr>
      <vt:lpstr>Cost Analysis</vt:lpstr>
      <vt:lpstr>Risks &amp; Mitigation</vt:lpstr>
      <vt:lpstr>Benefits of Azure</vt:lpstr>
      <vt:lpstr>Timeline &amp; Next Steps</vt:lpstr>
      <vt:lpstr>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Bindu Manoj</cp:lastModifiedBy>
  <cp:revision>2</cp:revision>
  <dcterms:created xsi:type="dcterms:W3CDTF">2013-01-27T09:14:16Z</dcterms:created>
  <dcterms:modified xsi:type="dcterms:W3CDTF">2024-11-17T22:51:50Z</dcterms:modified>
  <cp:category/>
</cp:coreProperties>
</file>