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69" r:id="rId6"/>
    <p:sldId id="271" r:id="rId7"/>
    <p:sldId id="272" r:id="rId8"/>
    <p:sldId id="27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D4EC4-8F71-4A53-943B-F62CD82847F6}" v="1176" dt="2021-05-15T14:53:15.347"/>
    <p1510:client id="{5D738460-8505-44EF-B4D5-EC89F6DD73D3}" v="160" dt="2021-05-15T12:19:56.407"/>
    <p1510:client id="{C1C4D490-9B0A-43A0-BB91-070B83106A32}" v="706" dt="2021-05-15T13:05:51.644"/>
  </p1510:revLst>
</p1510:revInfo>
</file>

<file path=ppt/tableStyles.xml><?xml version="1.0" encoding="utf-8"?>
<a:tblStyleLst xmlns:a="http://schemas.openxmlformats.org/drawingml/2006/main" def="{7B8EC039-8D04-4E66-8049-C63281D2B1D0}">
  <a:tblStyle styleId="{7B8EC039-8D04-4E66-8049-C63281D2B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6de8a8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6de8a8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DC4D9A-2486-44D7-A88E-3BC3A90EE0AB}"/>
              </a:ext>
            </a:extLst>
          </p:cNvPr>
          <p:cNvGrpSpPr/>
          <p:nvPr/>
        </p:nvGrpSpPr>
        <p:grpSpPr>
          <a:xfrm>
            <a:off x="300404" y="182883"/>
            <a:ext cx="8454340" cy="4896905"/>
            <a:chOff x="263769" y="182883"/>
            <a:chExt cx="8454340" cy="4896905"/>
          </a:xfrm>
        </p:grpSpPr>
        <p:pic>
          <p:nvPicPr>
            <p:cNvPr id="127" name="Google Shape;12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055" y="182883"/>
              <a:ext cx="8451054" cy="4849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1"/>
            <p:cNvSpPr txBox="1"/>
            <p:nvPr/>
          </p:nvSpPr>
          <p:spPr>
            <a:xfrm>
              <a:off x="4726848" y="2220549"/>
              <a:ext cx="745843" cy="253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CI </a:t>
              </a:r>
              <a:r>
                <a:rPr lang="en-US" sz="1000" dirty="0">
                  <a:latin typeface="Calibri"/>
                  <a:cs typeface="Calibri"/>
                </a:rPr>
                <a:t>server</a:t>
              </a: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7523712" y="2214689"/>
              <a:ext cx="561624" cy="353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alibri"/>
                  <a:cs typeface="Calibri"/>
                </a:rPr>
                <a:t>Travis</a:t>
              </a:r>
              <a:endParaRPr sz="1100">
                <a:latin typeface="Calibri"/>
                <a:cs typeface="Calibri"/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7835662" y="4287882"/>
              <a:ext cx="6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cs typeface="Calibri"/>
                </a:rPr>
                <a:t>AWS</a:t>
              </a:r>
              <a:endParaRPr>
                <a:latin typeface="Calibri"/>
                <a:cs typeface="Calibri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4948517" y="939851"/>
              <a:ext cx="6595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GITHUB</a:t>
              </a:r>
              <a:endParaRPr sz="1000" dirty="0">
                <a:latin typeface="Calibri"/>
                <a:cs typeface="Calibri"/>
              </a:endParaRPr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7807371" y="830655"/>
              <a:ext cx="3670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Jira</a:t>
              </a:r>
              <a:endParaRPr sz="1000" dirty="0">
                <a:latin typeface="Calibri"/>
                <a:cs typeface="Calibri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7562579" y="3261049"/>
              <a:ext cx="767979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Calibri"/>
                  <a:cs typeface="Calibri"/>
                </a:rPr>
                <a:t>SELENIUM</a:t>
              </a:r>
              <a:endParaRPr sz="800">
                <a:latin typeface="Calibri"/>
                <a:cs typeface="Calibri"/>
              </a:endParaRPr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2099989" y="714054"/>
              <a:ext cx="567158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900" dirty="0">
                  <a:latin typeface="Calibri"/>
                  <a:cs typeface="Calibri"/>
                </a:rPr>
                <a:t>Source Code</a:t>
              </a:r>
              <a:endParaRPr sz="900" dirty="0" err="1">
                <a:latin typeface="Calibri"/>
                <a:cs typeface="Calibri"/>
              </a:endParaRPr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2149750" y="2107487"/>
              <a:ext cx="718304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900" dirty="0">
                  <a:latin typeface="Calibri"/>
                  <a:cs typeface="Calibri"/>
                </a:rPr>
                <a:t>Email Server</a:t>
              </a:r>
              <a:endParaRPr sz="900" dirty="0">
                <a:latin typeface="Calibri"/>
                <a:cs typeface="Calibri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3160897" y="3372197"/>
              <a:ext cx="936043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alibri"/>
                  <a:cs typeface="Calibri"/>
                </a:rPr>
                <a:t>Kubernetes</a:t>
              </a:r>
              <a:endParaRPr sz="1000">
                <a:latin typeface="Calibri"/>
                <a:cs typeface="Calibri"/>
              </a:endParaRPr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4723266" y="4063397"/>
              <a:ext cx="718304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800" dirty="0">
                  <a:latin typeface="Calibri"/>
                  <a:cs typeface="Calibri"/>
                </a:rPr>
                <a:t>Staging Environment</a:t>
              </a: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917062" y="4040211"/>
              <a:ext cx="857514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800" dirty="0">
                  <a:latin typeface="Calibri"/>
                  <a:cs typeface="Calibri"/>
                </a:rPr>
                <a:t>Testing Environment</a:t>
              </a:r>
              <a:endParaRPr sz="800" dirty="0">
                <a:latin typeface="Calibri"/>
                <a:cs typeface="Calibri"/>
              </a:endParaRPr>
            </a:p>
          </p:txBody>
        </p:sp>
        <p:pic>
          <p:nvPicPr>
            <p:cNvPr id="2" name="Picture 2" descr="Icon&#10;&#10;Description automatically generated">
              <a:extLst>
                <a:ext uri="{FF2B5EF4-FFF2-40B4-BE49-F238E27FC236}">
                  <a16:creationId xmlns:a16="http://schemas.microsoft.com/office/drawing/2014/main" id="{6C949BAD-0D19-441E-B2B3-A8A150D2F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2095" y="557631"/>
              <a:ext cx="660367" cy="596727"/>
            </a:xfrm>
            <a:prstGeom prst="rect">
              <a:avLst/>
            </a:prstGeom>
          </p:spPr>
        </p:pic>
        <p:pic>
          <p:nvPicPr>
            <p:cNvPr id="3" name="Picture 3" descr="Icon&#10;&#10;Description automatically generated">
              <a:extLst>
                <a:ext uri="{FF2B5EF4-FFF2-40B4-BE49-F238E27FC236}">
                  <a16:creationId xmlns:a16="http://schemas.microsoft.com/office/drawing/2014/main" id="{13090E92-4AD4-4DB7-AC34-2E157599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6286" y="561609"/>
              <a:ext cx="834118" cy="602797"/>
            </a:xfrm>
            <a:prstGeom prst="rect">
              <a:avLst/>
            </a:prstGeom>
          </p:spPr>
        </p:pic>
        <p:pic>
          <p:nvPicPr>
            <p:cNvPr id="4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B992D56-FFD6-4A79-9161-BE4D1DE2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887" y="220646"/>
              <a:ext cx="790575" cy="762000"/>
            </a:xfrm>
            <a:prstGeom prst="rect">
              <a:avLst/>
            </a:prstGeom>
          </p:spPr>
        </p:pic>
        <p:pic>
          <p:nvPicPr>
            <p:cNvPr id="5" name="Google Shape;81;p1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56EC715-D1DA-4A20-B545-FA22556E0281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0191" y="1938099"/>
              <a:ext cx="449849" cy="801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18;p20" descr="Graphical user interface, logo&#10;&#10;Description automatically generated">
              <a:extLst>
                <a:ext uri="{FF2B5EF4-FFF2-40B4-BE49-F238E27FC236}">
                  <a16:creationId xmlns:a16="http://schemas.microsoft.com/office/drawing/2014/main" id="{54CAC269-7ADD-4DC5-BDB0-9E422C9E1C9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46973" y="3908444"/>
              <a:ext cx="850682" cy="75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0;p18" descr="Icon&#10;&#10;Description automatically generated">
              <a:extLst>
                <a:ext uri="{FF2B5EF4-FFF2-40B4-BE49-F238E27FC236}">
                  <a16:creationId xmlns:a16="http://schemas.microsoft.com/office/drawing/2014/main" id="{FEF17A1E-E6F8-43BE-9CBA-5CFC3FB5EDB6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828348" y="3038061"/>
              <a:ext cx="614514" cy="450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2;p17" descr="A picture containing text, headdress, helmet&#10;&#10;Description automatically generated">
              <a:extLst>
                <a:ext uri="{FF2B5EF4-FFF2-40B4-BE49-F238E27FC236}">
                  <a16:creationId xmlns:a16="http://schemas.microsoft.com/office/drawing/2014/main" id="{4640DA8F-9FF8-4497-92E4-89E58D75194A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15965" y="1971335"/>
              <a:ext cx="575621" cy="501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10" descr="A picture containing text, businesscard, vector graphics&#10;&#10;Description automatically generated">
              <a:extLst>
                <a:ext uri="{FF2B5EF4-FFF2-40B4-BE49-F238E27FC236}">
                  <a16:creationId xmlns:a16="http://schemas.microsoft.com/office/drawing/2014/main" id="{C32900A7-EF60-47BB-B3BF-355AD42C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2654" y="637746"/>
              <a:ext cx="556429" cy="4145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270CC3-5668-43AA-A988-DE16567EEF69}"/>
                </a:ext>
              </a:extLst>
            </p:cNvPr>
            <p:cNvSpPr txBox="1"/>
            <p:nvPr/>
          </p:nvSpPr>
          <p:spPr>
            <a:xfrm>
              <a:off x="356926" y="875253"/>
              <a:ext cx="75111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>
                  <a:latin typeface="Calibri"/>
                  <a:cs typeface="Calibri"/>
                </a:rPr>
                <a:t>Developers</a:t>
              </a: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15C35A-DF38-48FE-B1D3-ACF38C8E6B10}"/>
                </a:ext>
              </a:extLst>
            </p:cNvPr>
            <p:cNvSpPr txBox="1"/>
            <p:nvPr/>
          </p:nvSpPr>
          <p:spPr>
            <a:xfrm>
              <a:off x="7614977" y="2997966"/>
              <a:ext cx="66947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/>
                  <a:cs typeface="Calibri"/>
                </a:rPr>
                <a:t>Testing Tool</a:t>
              </a:r>
            </a:p>
          </p:txBody>
        </p: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EFEE35BC-7CE4-4E35-A2FB-8055F4A7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46688" y="2030414"/>
              <a:ext cx="611068" cy="4379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2D585E-2EFB-4431-9D97-EAD6AD8D9F31}"/>
                </a:ext>
              </a:extLst>
            </p:cNvPr>
            <p:cNvSpPr txBox="1"/>
            <p:nvPr/>
          </p:nvSpPr>
          <p:spPr>
            <a:xfrm>
              <a:off x="4801332" y="529735"/>
              <a:ext cx="88216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Version Control System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584CC-95B9-4282-A54B-A8AEAFD8AACC}"/>
                </a:ext>
              </a:extLst>
            </p:cNvPr>
            <p:cNvSpPr txBox="1"/>
            <p:nvPr/>
          </p:nvSpPr>
          <p:spPr>
            <a:xfrm>
              <a:off x="7508629" y="577360"/>
              <a:ext cx="889489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>
                  <a:latin typeface="Calibri"/>
                  <a:cs typeface="Calibri"/>
                </a:rPr>
                <a:t>Project</a:t>
              </a:r>
              <a:r>
                <a:rPr lang="en-US" sz="1000" dirty="0">
                  <a:latin typeface="Calibri"/>
                  <a:cs typeface="Calibri"/>
                </a:rPr>
                <a:t> </a:t>
              </a:r>
              <a:r>
                <a:rPr lang="en-US" sz="800" dirty="0">
                  <a:latin typeface="Calibri"/>
                  <a:cs typeface="Calibri"/>
                </a:rPr>
                <a:t>Tracking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C41BC2-A56B-4E96-BF34-E349E9396017}"/>
                </a:ext>
              </a:extLst>
            </p:cNvPr>
            <p:cNvSpPr txBox="1"/>
            <p:nvPr/>
          </p:nvSpPr>
          <p:spPr>
            <a:xfrm>
              <a:off x="7475659" y="2024428"/>
              <a:ext cx="72097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/>
                  <a:cs typeface="Calibri"/>
                </a:rPr>
                <a:t>Build Tool</a:t>
              </a:r>
            </a:p>
          </p:txBody>
        </p:sp>
        <p:pic>
          <p:nvPicPr>
            <p:cNvPr id="19" name="Picture 19" descr="Icon&#10;&#10;Description automatically generated">
              <a:extLst>
                <a:ext uri="{FF2B5EF4-FFF2-40B4-BE49-F238E27FC236}">
                  <a16:creationId xmlns:a16="http://schemas.microsoft.com/office/drawing/2014/main" id="{77C24091-FF34-4930-9862-73964BA1C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88198" y="3185745"/>
              <a:ext cx="691662" cy="39125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7CFA5F-7192-4653-93F6-482503916444}"/>
                </a:ext>
              </a:extLst>
            </p:cNvPr>
            <p:cNvSpPr txBox="1"/>
            <p:nvPr/>
          </p:nvSpPr>
          <p:spPr>
            <a:xfrm>
              <a:off x="3068514" y="3185745"/>
              <a:ext cx="999392" cy="222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>
                  <a:latin typeface="Calibri"/>
                  <a:cs typeface="Calibri"/>
                </a:rPr>
                <a:t>Artefact Repository</a:t>
              </a:r>
            </a:p>
          </p:txBody>
        </p:sp>
        <p:pic>
          <p:nvPicPr>
            <p:cNvPr id="21" name="Picture 21" descr="A picture containing text, transport, wheel&#10;&#10;Description automatically generated">
              <a:extLst>
                <a:ext uri="{FF2B5EF4-FFF2-40B4-BE49-F238E27FC236}">
                  <a16:creationId xmlns:a16="http://schemas.microsoft.com/office/drawing/2014/main" id="{081B55D4-DC16-4367-A21D-50E28042F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-5400000">
              <a:off x="-137012" y="2440263"/>
              <a:ext cx="1431681" cy="52674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50A9A9-CB60-4771-9C72-9B62A5E10C73}"/>
                </a:ext>
              </a:extLst>
            </p:cNvPr>
            <p:cNvSpPr txBox="1"/>
            <p:nvPr/>
          </p:nvSpPr>
          <p:spPr>
            <a:xfrm>
              <a:off x="302600" y="1767987"/>
              <a:ext cx="559778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dirty="0">
                  <a:latin typeface="Calibri"/>
                  <a:cs typeface="Calibri"/>
                </a:rPr>
                <a:t>DEVOPS</a:t>
              </a:r>
            </a:p>
          </p:txBody>
        </p:sp>
        <p:pic>
          <p:nvPicPr>
            <p:cNvPr id="23" name="Picture 23" descr="Chart, bubble chart&#10;&#10;Description automatically generated">
              <a:extLst>
                <a:ext uri="{FF2B5EF4-FFF2-40B4-BE49-F238E27FC236}">
                  <a16:creationId xmlns:a16="http://schemas.microsoft.com/office/drawing/2014/main" id="{8FB93CA6-0D9D-48F8-BCA9-CD36ACBA6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3769" y="4372340"/>
              <a:ext cx="710712" cy="6337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F9A578-2C50-4157-B45F-81E4BAC25E2B}"/>
                </a:ext>
              </a:extLst>
            </p:cNvPr>
            <p:cNvSpPr txBox="1"/>
            <p:nvPr/>
          </p:nvSpPr>
          <p:spPr>
            <a:xfrm>
              <a:off x="320918" y="4848956"/>
              <a:ext cx="567104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 dirty="0">
                  <a:latin typeface="Calibri"/>
                </a:rPr>
                <a:t>Testers</a:t>
              </a:r>
            </a:p>
          </p:txBody>
        </p:sp>
        <p:pic>
          <p:nvPicPr>
            <p:cNvPr id="25" name="Picture 25" descr="Text&#10;&#10;Description automatically generated">
              <a:extLst>
                <a:ext uri="{FF2B5EF4-FFF2-40B4-BE49-F238E27FC236}">
                  <a16:creationId xmlns:a16="http://schemas.microsoft.com/office/drawing/2014/main" id="{5710E7BD-542D-4815-98AC-5B13CFD6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713033" y="4066223"/>
              <a:ext cx="1028701" cy="454708"/>
            </a:xfrm>
            <a:prstGeom prst="rect">
              <a:avLst/>
            </a:prstGeom>
          </p:spPr>
        </p:pic>
        <p:pic>
          <p:nvPicPr>
            <p:cNvPr id="26" name="Picture 26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1D1334D8-0010-41E1-971B-488034B9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108938" y="4057282"/>
              <a:ext cx="691662" cy="4432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2B381F-BA4E-4BC7-8210-80A5D1F176E9}"/>
                </a:ext>
              </a:extLst>
            </p:cNvPr>
            <p:cNvSpPr txBox="1"/>
            <p:nvPr/>
          </p:nvSpPr>
          <p:spPr>
            <a:xfrm>
              <a:off x="7651505" y="3856159"/>
              <a:ext cx="7869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latin typeface="Calibri"/>
                </a:rPr>
                <a:t>Live Environment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512E02-E61B-42B0-91CF-047D51AAFEFA}"/>
                </a:ext>
              </a:extLst>
            </p:cNvPr>
            <p:cNvSpPr txBox="1"/>
            <p:nvPr/>
          </p:nvSpPr>
          <p:spPr>
            <a:xfrm>
              <a:off x="3009898" y="1053610"/>
              <a:ext cx="50848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>
                  <a:latin typeface="Calibri"/>
                  <a:cs typeface="Calibri"/>
                </a:rPr>
                <a:t>Push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EC484D-BA0E-4CA7-90D3-1519FBC0FA81}"/>
                </a:ext>
              </a:extLst>
            </p:cNvPr>
            <p:cNvSpPr txBox="1"/>
            <p:nvPr/>
          </p:nvSpPr>
          <p:spPr>
            <a:xfrm>
              <a:off x="3009898" y="606667"/>
              <a:ext cx="50848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>
                  <a:latin typeface="Calibri"/>
                  <a:cs typeface="Calibri"/>
                </a:rPr>
                <a:t>Pull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7BD878-4466-4D47-ABDB-70C1AA2C37DF}"/>
                </a:ext>
              </a:extLst>
            </p:cNvPr>
            <p:cNvSpPr txBox="1"/>
            <p:nvPr/>
          </p:nvSpPr>
          <p:spPr>
            <a:xfrm>
              <a:off x="6043244" y="533397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Get Work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4D8393-D4AC-46F3-8A56-0964FD5841B6}"/>
                </a:ext>
              </a:extLst>
            </p:cNvPr>
            <p:cNvSpPr txBox="1"/>
            <p:nvPr/>
          </p:nvSpPr>
          <p:spPr>
            <a:xfrm>
              <a:off x="6043244" y="987666"/>
              <a:ext cx="7795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Update Work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9DDF80-247A-4CAF-BD5A-22D3214EFF26}"/>
                </a:ext>
              </a:extLst>
            </p:cNvPr>
            <p:cNvSpPr txBox="1"/>
            <p:nvPr/>
          </p:nvSpPr>
          <p:spPr>
            <a:xfrm>
              <a:off x="3918435" y="1478569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Pull Code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7C78C1-1159-4854-AF2C-32266BA3E843}"/>
                </a:ext>
              </a:extLst>
            </p:cNvPr>
            <p:cNvSpPr txBox="1"/>
            <p:nvPr/>
          </p:nvSpPr>
          <p:spPr>
            <a:xfrm>
              <a:off x="5032127" y="1691049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Poll Code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7FB3CF-808F-4DD2-AAD3-060684193736}"/>
                </a:ext>
              </a:extLst>
            </p:cNvPr>
            <p:cNvSpPr txBox="1"/>
            <p:nvPr/>
          </p:nvSpPr>
          <p:spPr>
            <a:xfrm>
              <a:off x="5823434" y="1969472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Send Code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62086D-B539-442A-9654-1183F26D1D86}"/>
                </a:ext>
              </a:extLst>
            </p:cNvPr>
            <p:cNvSpPr txBox="1"/>
            <p:nvPr/>
          </p:nvSpPr>
          <p:spPr>
            <a:xfrm>
              <a:off x="5823434" y="2423742"/>
              <a:ext cx="8235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Build Results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228BC7-4085-4F28-B6EF-E31CDBE849A7}"/>
                </a:ext>
              </a:extLst>
            </p:cNvPr>
            <p:cNvSpPr txBox="1"/>
            <p:nvPr/>
          </p:nvSpPr>
          <p:spPr>
            <a:xfrm>
              <a:off x="6548800" y="2738799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Run Tests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A55CAE-B687-4E93-9082-97A94D9FF73C}"/>
                </a:ext>
              </a:extLst>
            </p:cNvPr>
            <p:cNvSpPr txBox="1"/>
            <p:nvPr/>
          </p:nvSpPr>
          <p:spPr>
            <a:xfrm>
              <a:off x="7809031" y="2665530"/>
              <a:ext cx="75760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Test Results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D1CB80-B2A8-4997-81D4-87716B5EFDDF}"/>
                </a:ext>
              </a:extLst>
            </p:cNvPr>
            <p:cNvSpPr txBox="1"/>
            <p:nvPr/>
          </p:nvSpPr>
          <p:spPr>
            <a:xfrm>
              <a:off x="3009896" y="2028088"/>
              <a:ext cx="74294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Build Report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3EF569-7FD9-4525-996D-5E2675A12A2D}"/>
                </a:ext>
              </a:extLst>
            </p:cNvPr>
            <p:cNvSpPr txBox="1"/>
            <p:nvPr/>
          </p:nvSpPr>
          <p:spPr>
            <a:xfrm>
              <a:off x="1397973" y="1456588"/>
              <a:ext cx="63304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Email the Devs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09A003-2C6A-4D6C-B941-1F1757EC8B6C}"/>
                </a:ext>
              </a:extLst>
            </p:cNvPr>
            <p:cNvSpPr txBox="1"/>
            <p:nvPr/>
          </p:nvSpPr>
          <p:spPr>
            <a:xfrm>
              <a:off x="4174877" y="2841375"/>
              <a:ext cx="772257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Send Artefact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4E7DC4-6F96-4471-8167-15E6414A1E1F}"/>
                </a:ext>
              </a:extLst>
            </p:cNvPr>
            <p:cNvSpPr txBox="1"/>
            <p:nvPr/>
          </p:nvSpPr>
          <p:spPr>
            <a:xfrm>
              <a:off x="2130666" y="3801203"/>
              <a:ext cx="764930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Test Artefact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522D4DE-9536-44D2-AFD7-96CE61E931C3}"/>
                </a:ext>
              </a:extLst>
            </p:cNvPr>
            <p:cNvSpPr txBox="1"/>
            <p:nvPr/>
          </p:nvSpPr>
          <p:spPr>
            <a:xfrm>
              <a:off x="3009896" y="4306760"/>
              <a:ext cx="78691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Environment Testing Done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332A6B-FAEE-4BCD-86E0-628EA49DB151}"/>
                </a:ext>
              </a:extLst>
            </p:cNvPr>
            <p:cNvSpPr txBox="1"/>
            <p:nvPr/>
          </p:nvSpPr>
          <p:spPr>
            <a:xfrm>
              <a:off x="5691550" y="4336069"/>
              <a:ext cx="63304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Staging Passed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7E67-19DE-44A2-B729-21B18C34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277" y="4119878"/>
            <a:ext cx="2988774" cy="47097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000"/>
              <a:t>Create an </a:t>
            </a:r>
            <a:r>
              <a:rPr lang="en-US" sz="1000">
                <a:solidFill>
                  <a:schemeClr val="accent1"/>
                </a:solidFill>
              </a:rPr>
              <a:t>account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53C908-F5D3-4828-815C-A59D7E7F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7" y="2083045"/>
            <a:ext cx="2695575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1273418" y="1588476"/>
            <a:ext cx="11898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Login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5926014" y="1588476"/>
            <a:ext cx="2325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an account page</a:t>
            </a:r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90D6C8-6DBA-42E4-84D1-3F8AF468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35" y="2080617"/>
            <a:ext cx="2743200" cy="28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4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A56FBC-7CA0-4860-A147-59AF1660851A}"/>
              </a:ext>
            </a:extLst>
          </p:cNvPr>
          <p:cNvSpPr/>
          <p:nvPr/>
        </p:nvSpPr>
        <p:spPr>
          <a:xfrm>
            <a:off x="436685" y="1682261"/>
            <a:ext cx="2798883" cy="1062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81" y="247198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907071" y="1236783"/>
            <a:ext cx="2135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Login page opens to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76523" y="245733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91233-CFCF-4D11-AE00-AE9B8E1BBC8D}"/>
              </a:ext>
            </a:extLst>
          </p:cNvPr>
          <p:cNvSpPr/>
          <p:nvPr/>
        </p:nvSpPr>
        <p:spPr>
          <a:xfrm>
            <a:off x="715107" y="2085241"/>
            <a:ext cx="915865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Items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AC099-5244-45F3-AD2A-C97B15658488}"/>
              </a:ext>
            </a:extLst>
          </p:cNvPr>
          <p:cNvSpPr/>
          <p:nvPr/>
        </p:nvSpPr>
        <p:spPr>
          <a:xfrm>
            <a:off x="2011972" y="2085241"/>
            <a:ext cx="1099038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Exhibitions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BFC058-6084-473F-A3F8-B28C8FE85812}"/>
              </a:ext>
            </a:extLst>
          </p:cNvPr>
          <p:cNvGrpSpPr/>
          <p:nvPr/>
        </p:nvGrpSpPr>
        <p:grpSpPr>
          <a:xfrm>
            <a:off x="4451838" y="2180492"/>
            <a:ext cx="1480037" cy="1831728"/>
            <a:chOff x="4451838" y="2180492"/>
            <a:chExt cx="1480037" cy="18317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4451838" y="2180492"/>
              <a:ext cx="1480037" cy="1831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E5A0F-DC9F-4D93-8D59-BAF18D3DCA69}"/>
                </a:ext>
              </a:extLst>
            </p:cNvPr>
            <p:cNvSpPr/>
            <p:nvPr/>
          </p:nvSpPr>
          <p:spPr>
            <a:xfrm>
              <a:off x="4682637" y="3634884"/>
              <a:ext cx="923192" cy="278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rial"/>
                </a:rPr>
                <a:t>Delete</a:t>
              </a:r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1D0AC8-A250-4BAA-BFA9-034E2295C58D}"/>
                </a:ext>
              </a:extLst>
            </p:cNvPr>
            <p:cNvSpPr/>
            <p:nvPr/>
          </p:nvSpPr>
          <p:spPr>
            <a:xfrm>
              <a:off x="4682636" y="3165961"/>
              <a:ext cx="923192" cy="278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Update</a:t>
              </a: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4B139A-D9FC-48BF-9219-D6380AD86765}"/>
                </a:ext>
              </a:extLst>
            </p:cNvPr>
            <p:cNvSpPr/>
            <p:nvPr/>
          </p:nvSpPr>
          <p:spPr>
            <a:xfrm>
              <a:off x="4682636" y="2719018"/>
              <a:ext cx="923192" cy="278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Search</a:t>
              </a:r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4682636" y="2264749"/>
              <a:ext cx="923192" cy="278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rial"/>
                </a:rPr>
                <a:t>Create</a:t>
              </a:r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96B8BFF-013E-4A22-A05C-0FD4360AC2A1}"/>
              </a:ext>
            </a:extLst>
          </p:cNvPr>
          <p:cNvSpPr/>
          <p:nvPr/>
        </p:nvSpPr>
        <p:spPr>
          <a:xfrm>
            <a:off x="4664318" y="1477105"/>
            <a:ext cx="915865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Items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5F504-6991-4597-9BB7-9DB44A307A6E}"/>
              </a:ext>
            </a:extLst>
          </p:cNvPr>
          <p:cNvSpPr/>
          <p:nvPr/>
        </p:nvSpPr>
        <p:spPr>
          <a:xfrm>
            <a:off x="7206760" y="1477105"/>
            <a:ext cx="1099038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Exhibitions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BEE53E-D8C3-491E-B57C-DAE80624651B}"/>
              </a:ext>
            </a:extLst>
          </p:cNvPr>
          <p:cNvSpPr/>
          <p:nvPr/>
        </p:nvSpPr>
        <p:spPr>
          <a:xfrm>
            <a:off x="7060222" y="2180492"/>
            <a:ext cx="1480037" cy="1831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67342-C2F6-4B5C-A9D5-209E05EB28FC}"/>
              </a:ext>
            </a:extLst>
          </p:cNvPr>
          <p:cNvSpPr/>
          <p:nvPr/>
        </p:nvSpPr>
        <p:spPr>
          <a:xfrm>
            <a:off x="7291021" y="3634884"/>
            <a:ext cx="923192" cy="2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Arial"/>
              </a:rPr>
              <a:t>Locations</a:t>
            </a:r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73E206-EFDF-4A1A-9319-4EE154977457}"/>
              </a:ext>
            </a:extLst>
          </p:cNvPr>
          <p:cNvSpPr/>
          <p:nvPr/>
        </p:nvSpPr>
        <p:spPr>
          <a:xfrm>
            <a:off x="7291020" y="3165961"/>
            <a:ext cx="923192" cy="2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Dates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DAAC0A-420C-4105-A637-2B375375AF38}"/>
              </a:ext>
            </a:extLst>
          </p:cNvPr>
          <p:cNvSpPr/>
          <p:nvPr/>
        </p:nvSpPr>
        <p:spPr>
          <a:xfrm>
            <a:off x="7291020" y="2719018"/>
            <a:ext cx="923192" cy="2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Halls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138A16-56C7-44D2-BE2E-7BA88F7BB2BA}"/>
              </a:ext>
            </a:extLst>
          </p:cNvPr>
          <p:cNvSpPr/>
          <p:nvPr/>
        </p:nvSpPr>
        <p:spPr>
          <a:xfrm>
            <a:off x="7291020" y="2264749"/>
            <a:ext cx="923192" cy="2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CRUD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936379" y="1588476"/>
            <a:ext cx="2135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ITEM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6175129" y="1588476"/>
            <a:ext cx="2325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SEARCH ITEM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3A3E1-F971-48F0-B016-99B34026783F}"/>
              </a:ext>
            </a:extLst>
          </p:cNvPr>
          <p:cNvGrpSpPr/>
          <p:nvPr/>
        </p:nvGrpSpPr>
        <p:grpSpPr>
          <a:xfrm>
            <a:off x="693126" y="2077915"/>
            <a:ext cx="2513134" cy="2798883"/>
            <a:chOff x="693126" y="2077915"/>
            <a:chExt cx="2513134" cy="2798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A56FBC-7CA0-4860-A147-59AF1660851A}"/>
                </a:ext>
              </a:extLst>
            </p:cNvPr>
            <p:cNvSpPr/>
            <p:nvPr/>
          </p:nvSpPr>
          <p:spPr>
            <a:xfrm>
              <a:off x="693126" y="2077915"/>
              <a:ext cx="2513134" cy="27988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91233-CFCF-4D11-AE00-AE9B8E1BBC8D}"/>
                </a:ext>
              </a:extLst>
            </p:cNvPr>
            <p:cNvSpPr/>
            <p:nvPr/>
          </p:nvSpPr>
          <p:spPr>
            <a:xfrm>
              <a:off x="1953357" y="212187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AC099-5244-45F3-AD2A-C97B15658488}"/>
                </a:ext>
              </a:extLst>
            </p:cNvPr>
            <p:cNvSpPr/>
            <p:nvPr/>
          </p:nvSpPr>
          <p:spPr>
            <a:xfrm>
              <a:off x="1953356" y="2612779"/>
              <a:ext cx="1113692" cy="175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51879C-CEA6-4504-BC89-4D1C9554E993}"/>
                </a:ext>
              </a:extLst>
            </p:cNvPr>
            <p:cNvSpPr txBox="1"/>
            <p:nvPr/>
          </p:nvSpPr>
          <p:spPr>
            <a:xfrm>
              <a:off x="804494" y="2079380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Name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A3A7B6-D332-4DA5-A5C8-AD52F15E4D6E}"/>
                </a:ext>
              </a:extLst>
            </p:cNvPr>
            <p:cNvSpPr txBox="1"/>
            <p:nvPr/>
          </p:nvSpPr>
          <p:spPr>
            <a:xfrm>
              <a:off x="804494" y="3171091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Date Built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D9E0CD-A25C-43CD-A6AD-ABF32D626EBC}"/>
                </a:ext>
              </a:extLst>
            </p:cNvPr>
            <p:cNvSpPr txBox="1"/>
            <p:nvPr/>
          </p:nvSpPr>
          <p:spPr>
            <a:xfrm>
              <a:off x="804493" y="2321168"/>
              <a:ext cx="698989" cy="25354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Age Level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AF41E9-E6C1-4056-A0EF-203FA3490A43}"/>
                </a:ext>
              </a:extLst>
            </p:cNvPr>
            <p:cNvSpPr txBox="1"/>
            <p:nvPr/>
          </p:nvSpPr>
          <p:spPr>
            <a:xfrm>
              <a:off x="804493" y="2848706"/>
              <a:ext cx="1204546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Number of Pieces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C87B7-2C61-432D-A0C0-C08A62CCB944}"/>
                </a:ext>
              </a:extLst>
            </p:cNvPr>
            <p:cNvSpPr txBox="1"/>
            <p:nvPr/>
          </p:nvSpPr>
          <p:spPr>
            <a:xfrm>
              <a:off x="804494" y="2548302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Difficulty Level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5A76F-F8FC-4277-8941-911F9BEAE985}"/>
                </a:ext>
              </a:extLst>
            </p:cNvPr>
            <p:cNvSpPr txBox="1"/>
            <p:nvPr/>
          </p:nvSpPr>
          <p:spPr>
            <a:xfrm>
              <a:off x="804494" y="4255476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Photo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2DD06C-E823-4F7D-8DAC-B911E6A81A04}"/>
                </a:ext>
              </a:extLst>
            </p:cNvPr>
            <p:cNvSpPr txBox="1"/>
            <p:nvPr/>
          </p:nvSpPr>
          <p:spPr>
            <a:xfrm>
              <a:off x="804494" y="3449514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Comments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985445-30FE-4039-8A02-1185C46DF3F9}"/>
                </a:ext>
              </a:extLst>
            </p:cNvPr>
            <p:cNvSpPr/>
            <p:nvPr/>
          </p:nvSpPr>
          <p:spPr>
            <a:xfrm>
              <a:off x="1953356" y="288387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3B22E6-80F2-4321-B048-B63DD449416C}"/>
                </a:ext>
              </a:extLst>
            </p:cNvPr>
            <p:cNvSpPr/>
            <p:nvPr/>
          </p:nvSpPr>
          <p:spPr>
            <a:xfrm>
              <a:off x="1953356" y="2363662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9BB79D-9103-40F6-A9BE-2EA2AA2F3A25}"/>
                </a:ext>
              </a:extLst>
            </p:cNvPr>
            <p:cNvSpPr/>
            <p:nvPr/>
          </p:nvSpPr>
          <p:spPr>
            <a:xfrm>
              <a:off x="1953357" y="316962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488D45-328F-43C2-A3FA-1C646D1D8BDC}"/>
                </a:ext>
              </a:extLst>
            </p:cNvPr>
            <p:cNvSpPr/>
            <p:nvPr/>
          </p:nvSpPr>
          <p:spPr>
            <a:xfrm>
              <a:off x="1953356" y="3477355"/>
              <a:ext cx="1113691" cy="62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DDA2FF-EF00-4DBD-957B-E0B5EA6468FA}"/>
                </a:ext>
              </a:extLst>
            </p:cNvPr>
            <p:cNvSpPr/>
            <p:nvPr/>
          </p:nvSpPr>
          <p:spPr>
            <a:xfrm>
              <a:off x="1953356" y="4254010"/>
              <a:ext cx="1113691" cy="48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7E5FEB-64FA-4F95-95E3-4ADA97B90409}"/>
              </a:ext>
            </a:extLst>
          </p:cNvPr>
          <p:cNvGrpSpPr/>
          <p:nvPr/>
        </p:nvGrpSpPr>
        <p:grpSpPr>
          <a:xfrm>
            <a:off x="5653453" y="1931377"/>
            <a:ext cx="2798883" cy="476248"/>
            <a:chOff x="5653453" y="1931377"/>
            <a:chExt cx="2798883" cy="4762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5653453" y="1931377"/>
              <a:ext cx="2798883" cy="476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6807444" y="2044942"/>
              <a:ext cx="1450730" cy="197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Dropdown box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8EF74-08E0-428D-A283-7F9B58472815}"/>
                </a:ext>
              </a:extLst>
            </p:cNvPr>
            <p:cNvSpPr txBox="1"/>
            <p:nvPr/>
          </p:nvSpPr>
          <p:spPr>
            <a:xfrm>
              <a:off x="5801455" y="1998784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Search Item</a:t>
              </a: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6736578" y="2445227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6B9E3-5DA1-44FB-8C32-AF3F1CDA36A7}"/>
              </a:ext>
            </a:extLst>
          </p:cNvPr>
          <p:cNvGrpSpPr/>
          <p:nvPr/>
        </p:nvGrpSpPr>
        <p:grpSpPr>
          <a:xfrm>
            <a:off x="5653453" y="3220915"/>
            <a:ext cx="2798883" cy="1604594"/>
            <a:chOff x="5653453" y="3220915"/>
            <a:chExt cx="2798883" cy="16045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9D5F1E-BFC6-4B3B-874F-C152E525CFA8}"/>
                </a:ext>
              </a:extLst>
            </p:cNvPr>
            <p:cNvSpPr/>
            <p:nvPr/>
          </p:nvSpPr>
          <p:spPr>
            <a:xfrm>
              <a:off x="5653453" y="3220915"/>
              <a:ext cx="2798883" cy="1604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E5A0F-DC9F-4D93-8D59-BAF18D3DCA69}"/>
                </a:ext>
              </a:extLst>
            </p:cNvPr>
            <p:cNvSpPr/>
            <p:nvPr/>
          </p:nvSpPr>
          <p:spPr>
            <a:xfrm>
              <a:off x="7019925" y="4096481"/>
              <a:ext cx="1245576" cy="637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1D0AC8-A250-4BAA-BFA9-034E2295C58D}"/>
                </a:ext>
              </a:extLst>
            </p:cNvPr>
            <p:cNvSpPr/>
            <p:nvPr/>
          </p:nvSpPr>
          <p:spPr>
            <a:xfrm>
              <a:off x="7019924" y="3722807"/>
              <a:ext cx="1238249" cy="168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4B139A-D9FC-48BF-9219-D6380AD86765}"/>
                </a:ext>
              </a:extLst>
            </p:cNvPr>
            <p:cNvSpPr/>
            <p:nvPr/>
          </p:nvSpPr>
          <p:spPr>
            <a:xfrm>
              <a:off x="7019926" y="3363787"/>
              <a:ext cx="1238249" cy="183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57897B-6DC7-4BAB-97D5-9FD9061AF669}"/>
                </a:ext>
              </a:extLst>
            </p:cNvPr>
            <p:cNvSpPr txBox="1"/>
            <p:nvPr/>
          </p:nvSpPr>
          <p:spPr>
            <a:xfrm>
              <a:off x="5764820" y="3332283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Name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72B13C-362A-473B-A063-6C744D3131A5}"/>
                </a:ext>
              </a:extLst>
            </p:cNvPr>
            <p:cNvSpPr txBox="1"/>
            <p:nvPr/>
          </p:nvSpPr>
          <p:spPr>
            <a:xfrm>
              <a:off x="5772147" y="3691302"/>
              <a:ext cx="1211873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Number of Pieces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B233DF-548B-493D-AA1B-C4C2CC66BAE0}"/>
                </a:ext>
              </a:extLst>
            </p:cNvPr>
            <p:cNvSpPr txBox="1"/>
            <p:nvPr/>
          </p:nvSpPr>
          <p:spPr>
            <a:xfrm>
              <a:off x="5801455" y="4021014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2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936379" y="1588476"/>
            <a:ext cx="2135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UPDATE ITEM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6175129" y="1588476"/>
            <a:ext cx="2325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DELETE ITEM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F3B10B-D792-4976-BCBA-6830BA37A2BF}"/>
              </a:ext>
            </a:extLst>
          </p:cNvPr>
          <p:cNvGrpSpPr/>
          <p:nvPr/>
        </p:nvGrpSpPr>
        <p:grpSpPr>
          <a:xfrm>
            <a:off x="5653453" y="1931377"/>
            <a:ext cx="2798883" cy="476248"/>
            <a:chOff x="5653453" y="1931377"/>
            <a:chExt cx="2798883" cy="4762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5653453" y="1931377"/>
              <a:ext cx="2798883" cy="476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6807444" y="2044942"/>
              <a:ext cx="1450730" cy="197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Dropdown box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8EF74-08E0-428D-A283-7F9B58472815}"/>
                </a:ext>
              </a:extLst>
            </p:cNvPr>
            <p:cNvSpPr txBox="1"/>
            <p:nvPr/>
          </p:nvSpPr>
          <p:spPr>
            <a:xfrm>
              <a:off x="5801455" y="1998784"/>
              <a:ext cx="104335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Choose an</a:t>
              </a:r>
              <a:endParaRPr lang="en-US"/>
            </a:p>
            <a:p>
              <a:r>
                <a:rPr lang="en-US" sz="1000">
                  <a:latin typeface="Calibri"/>
                  <a:cs typeface="Calibri"/>
                </a:rPr>
                <a:t>Item</a:t>
              </a:r>
              <a:endParaRPr lang="en-US"/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6736578" y="2445227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D5F1E-BFC6-4B3B-874F-C152E525CFA8}"/>
              </a:ext>
            </a:extLst>
          </p:cNvPr>
          <p:cNvSpPr/>
          <p:nvPr/>
        </p:nvSpPr>
        <p:spPr>
          <a:xfrm>
            <a:off x="5653453" y="3220915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7897B-6DC7-4BAB-97D5-9FD9061AF669}"/>
              </a:ext>
            </a:extLst>
          </p:cNvPr>
          <p:cNvSpPr txBox="1"/>
          <p:nvPr/>
        </p:nvSpPr>
        <p:spPr>
          <a:xfrm>
            <a:off x="5764820" y="3420206"/>
            <a:ext cx="25746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Item has been deleted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5774F3-B36C-46E4-81D4-6EA7269F397E}"/>
              </a:ext>
            </a:extLst>
          </p:cNvPr>
          <p:cNvSpPr/>
          <p:nvPr/>
        </p:nvSpPr>
        <p:spPr>
          <a:xfrm>
            <a:off x="737087" y="1968011"/>
            <a:ext cx="2798883" cy="476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53975-BC37-4225-94E2-B53EE2F3B4A5}"/>
              </a:ext>
            </a:extLst>
          </p:cNvPr>
          <p:cNvSpPr/>
          <p:nvPr/>
        </p:nvSpPr>
        <p:spPr>
          <a:xfrm>
            <a:off x="2000982" y="2132864"/>
            <a:ext cx="1450730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Dropdown box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494DA9-CA86-479A-A25B-D0455C2E4B68}"/>
              </a:ext>
            </a:extLst>
          </p:cNvPr>
          <p:cNvSpPr txBox="1"/>
          <p:nvPr/>
        </p:nvSpPr>
        <p:spPr>
          <a:xfrm>
            <a:off x="848454" y="2006110"/>
            <a:ext cx="10433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alibri"/>
                <a:cs typeface="Calibri"/>
              </a:rPr>
              <a:t>Choose </a:t>
            </a:r>
            <a:r>
              <a:rPr lang="en-US" sz="1000">
                <a:latin typeface="Calibri"/>
                <a:cs typeface="Calibri"/>
              </a:rPr>
              <a:t>an</a:t>
            </a:r>
            <a:endParaRPr lang="en-US"/>
          </a:p>
          <a:p>
            <a:r>
              <a:rPr lang="en-US" sz="1000">
                <a:latin typeface="Calibri"/>
                <a:cs typeface="Calibri"/>
              </a:rPr>
              <a:t>Item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EE6C8-91AC-420A-83A6-F98DC9A25DD2}"/>
              </a:ext>
            </a:extLst>
          </p:cNvPr>
          <p:cNvSpPr/>
          <p:nvPr/>
        </p:nvSpPr>
        <p:spPr>
          <a:xfrm>
            <a:off x="737087" y="3264876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0F3FA7-5137-4CD6-8FFC-81604782F0B7}"/>
              </a:ext>
            </a:extLst>
          </p:cNvPr>
          <p:cNvSpPr/>
          <p:nvPr/>
        </p:nvSpPr>
        <p:spPr>
          <a:xfrm>
            <a:off x="1891078" y="4235692"/>
            <a:ext cx="1421422" cy="586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32C5F8-A4BB-4EA9-BCCD-93E96C21C773}"/>
              </a:ext>
            </a:extLst>
          </p:cNvPr>
          <p:cNvSpPr/>
          <p:nvPr/>
        </p:nvSpPr>
        <p:spPr>
          <a:xfrm>
            <a:off x="1891077" y="3788749"/>
            <a:ext cx="1421422" cy="37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64AA89-700D-48EC-A9A4-C16E5F19ACC9}"/>
              </a:ext>
            </a:extLst>
          </p:cNvPr>
          <p:cNvSpPr/>
          <p:nvPr/>
        </p:nvSpPr>
        <p:spPr>
          <a:xfrm>
            <a:off x="1891079" y="3422402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D8038-34C5-4638-94DE-C95E656CEEEF}"/>
              </a:ext>
            </a:extLst>
          </p:cNvPr>
          <p:cNvSpPr txBox="1"/>
          <p:nvPr/>
        </p:nvSpPr>
        <p:spPr>
          <a:xfrm>
            <a:off x="804493" y="3420206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716D2-D575-4A3F-B1F9-F88631B14048}"/>
              </a:ext>
            </a:extLst>
          </p:cNvPr>
          <p:cNvSpPr txBox="1"/>
          <p:nvPr/>
        </p:nvSpPr>
        <p:spPr>
          <a:xfrm>
            <a:off x="804493" y="3749917"/>
            <a:ext cx="7722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Comments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E1D7E7-B1CC-41CF-9CF1-09F47AF6807E}"/>
              </a:ext>
            </a:extLst>
          </p:cNvPr>
          <p:cNvSpPr txBox="1"/>
          <p:nvPr/>
        </p:nvSpPr>
        <p:spPr>
          <a:xfrm>
            <a:off x="804493" y="419686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Photo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2C81232-0D08-497C-A852-3AE1620BB1AA}"/>
              </a:ext>
            </a:extLst>
          </p:cNvPr>
          <p:cNvSpPr/>
          <p:nvPr/>
        </p:nvSpPr>
        <p:spPr>
          <a:xfrm>
            <a:off x="1761597" y="2525823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694590" y="1588476"/>
            <a:ext cx="2516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EXHIBITION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5654918" y="1463918"/>
            <a:ext cx="2845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SEARCH EXHIBITION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3A3E1-F971-48F0-B016-99B34026783F}"/>
              </a:ext>
            </a:extLst>
          </p:cNvPr>
          <p:cNvGrpSpPr/>
          <p:nvPr/>
        </p:nvGrpSpPr>
        <p:grpSpPr>
          <a:xfrm>
            <a:off x="693126" y="2077915"/>
            <a:ext cx="2513134" cy="2798883"/>
            <a:chOff x="693126" y="2077915"/>
            <a:chExt cx="2513134" cy="2798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A56FBC-7CA0-4860-A147-59AF1660851A}"/>
                </a:ext>
              </a:extLst>
            </p:cNvPr>
            <p:cNvSpPr/>
            <p:nvPr/>
          </p:nvSpPr>
          <p:spPr>
            <a:xfrm>
              <a:off x="693126" y="2077915"/>
              <a:ext cx="2513134" cy="27988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91233-CFCF-4D11-AE00-AE9B8E1BBC8D}"/>
                </a:ext>
              </a:extLst>
            </p:cNvPr>
            <p:cNvSpPr/>
            <p:nvPr/>
          </p:nvSpPr>
          <p:spPr>
            <a:xfrm>
              <a:off x="1953357" y="212187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AC099-5244-45F3-AD2A-C97B15658488}"/>
                </a:ext>
              </a:extLst>
            </p:cNvPr>
            <p:cNvSpPr/>
            <p:nvPr/>
          </p:nvSpPr>
          <p:spPr>
            <a:xfrm>
              <a:off x="1953356" y="2612779"/>
              <a:ext cx="1113692" cy="175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51879C-CEA6-4504-BC89-4D1C9554E993}"/>
                </a:ext>
              </a:extLst>
            </p:cNvPr>
            <p:cNvSpPr txBox="1"/>
            <p:nvPr/>
          </p:nvSpPr>
          <p:spPr>
            <a:xfrm>
              <a:off x="804494" y="2079380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Name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A3A7B6-D332-4DA5-A5C8-AD52F15E4D6E}"/>
                </a:ext>
              </a:extLst>
            </p:cNvPr>
            <p:cNvSpPr txBox="1"/>
            <p:nvPr/>
          </p:nvSpPr>
          <p:spPr>
            <a:xfrm>
              <a:off x="804494" y="3171091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Location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D9E0CD-A25C-43CD-A6AD-ABF32D626EBC}"/>
                </a:ext>
              </a:extLst>
            </p:cNvPr>
            <p:cNvSpPr txBox="1"/>
            <p:nvPr/>
          </p:nvSpPr>
          <p:spPr>
            <a:xfrm>
              <a:off x="804493" y="2321168"/>
              <a:ext cx="89681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Description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AF41E9-E6C1-4056-A0EF-203FA3490A43}"/>
                </a:ext>
              </a:extLst>
            </p:cNvPr>
            <p:cNvSpPr txBox="1"/>
            <p:nvPr/>
          </p:nvSpPr>
          <p:spPr>
            <a:xfrm>
              <a:off x="804493" y="2848706"/>
              <a:ext cx="1204546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Duration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C87B7-2C61-432D-A0C0-C08A62CCB944}"/>
                </a:ext>
              </a:extLst>
            </p:cNvPr>
            <p:cNvSpPr txBox="1"/>
            <p:nvPr/>
          </p:nvSpPr>
          <p:spPr>
            <a:xfrm>
              <a:off x="804494" y="2548302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Exhibition Date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5A76F-F8FC-4277-8941-911F9BEAE985}"/>
                </a:ext>
              </a:extLst>
            </p:cNvPr>
            <p:cNvSpPr txBox="1"/>
            <p:nvPr/>
          </p:nvSpPr>
          <p:spPr>
            <a:xfrm>
              <a:off x="804494" y="4255476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Photo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2DD06C-E823-4F7D-8DAC-B911E6A81A04}"/>
                </a:ext>
              </a:extLst>
            </p:cNvPr>
            <p:cNvSpPr txBox="1"/>
            <p:nvPr/>
          </p:nvSpPr>
          <p:spPr>
            <a:xfrm>
              <a:off x="804494" y="3449514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Comments</a:t>
              </a:r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985445-30FE-4039-8A02-1185C46DF3F9}"/>
                </a:ext>
              </a:extLst>
            </p:cNvPr>
            <p:cNvSpPr/>
            <p:nvPr/>
          </p:nvSpPr>
          <p:spPr>
            <a:xfrm>
              <a:off x="1953356" y="288387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3B22E6-80F2-4321-B048-B63DD449416C}"/>
                </a:ext>
              </a:extLst>
            </p:cNvPr>
            <p:cNvSpPr/>
            <p:nvPr/>
          </p:nvSpPr>
          <p:spPr>
            <a:xfrm>
              <a:off x="1953356" y="2363662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9BB79D-9103-40F6-A9BE-2EA2AA2F3A25}"/>
                </a:ext>
              </a:extLst>
            </p:cNvPr>
            <p:cNvSpPr/>
            <p:nvPr/>
          </p:nvSpPr>
          <p:spPr>
            <a:xfrm>
              <a:off x="1953357" y="316962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488D45-328F-43C2-A3FA-1C646D1D8BDC}"/>
                </a:ext>
              </a:extLst>
            </p:cNvPr>
            <p:cNvSpPr/>
            <p:nvPr/>
          </p:nvSpPr>
          <p:spPr>
            <a:xfrm>
              <a:off x="1953356" y="3477355"/>
              <a:ext cx="1113691" cy="62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DDA2FF-EF00-4DBD-957B-E0B5EA6468FA}"/>
                </a:ext>
              </a:extLst>
            </p:cNvPr>
            <p:cNvSpPr/>
            <p:nvPr/>
          </p:nvSpPr>
          <p:spPr>
            <a:xfrm>
              <a:off x="1953356" y="4254010"/>
              <a:ext cx="1113691" cy="48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1234CA5-AC31-4885-83A7-BB166AF8DEE0}"/>
              </a:ext>
            </a:extLst>
          </p:cNvPr>
          <p:cNvSpPr/>
          <p:nvPr/>
        </p:nvSpPr>
        <p:spPr>
          <a:xfrm>
            <a:off x="5653453" y="1931377"/>
            <a:ext cx="2798883" cy="117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8EF74-08E0-428D-A283-7F9B58472815}"/>
              </a:ext>
            </a:extLst>
          </p:cNvPr>
          <p:cNvSpPr txBox="1"/>
          <p:nvPr/>
        </p:nvSpPr>
        <p:spPr>
          <a:xfrm>
            <a:off x="5728186" y="1998784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Search Item (1)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3967001" y="3690804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D5F1E-BFC6-4B3B-874F-C152E525CFA8}"/>
              </a:ext>
            </a:extLst>
          </p:cNvPr>
          <p:cNvSpPr/>
          <p:nvPr/>
        </p:nvSpPr>
        <p:spPr>
          <a:xfrm>
            <a:off x="5653453" y="3220915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E5A0F-DC9F-4D93-8D59-BAF18D3DCA69}"/>
              </a:ext>
            </a:extLst>
          </p:cNvPr>
          <p:cNvSpPr/>
          <p:nvPr/>
        </p:nvSpPr>
        <p:spPr>
          <a:xfrm>
            <a:off x="7027252" y="4301635"/>
            <a:ext cx="1245576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cs typeface="Arial"/>
              </a:rPr>
              <a:t>2-4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D0AC8-A250-4BAA-BFA9-034E2295C58D}"/>
              </a:ext>
            </a:extLst>
          </p:cNvPr>
          <p:cNvSpPr/>
          <p:nvPr/>
        </p:nvSpPr>
        <p:spPr>
          <a:xfrm>
            <a:off x="7019924" y="4023211"/>
            <a:ext cx="1238249" cy="16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cs typeface="Arial"/>
              </a:rPr>
              <a:t>1-2</a:t>
            </a:r>
            <a:endParaRPr lang="en-US" sz="800" dirty="0"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4B139A-D9FC-48BF-9219-D6380AD86765}"/>
              </a:ext>
            </a:extLst>
          </p:cNvPr>
          <p:cNvSpPr/>
          <p:nvPr/>
        </p:nvSpPr>
        <p:spPr>
          <a:xfrm>
            <a:off x="7019926" y="3737460"/>
            <a:ext cx="1238249" cy="183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cs typeface="Arial"/>
              </a:rPr>
              <a:t>1-2-3-4</a:t>
            </a:r>
            <a:endParaRPr lang="en-US" sz="800" dirty="0"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7897B-6DC7-4BAB-97D5-9FD9061AF669}"/>
              </a:ext>
            </a:extLst>
          </p:cNvPr>
          <p:cNvSpPr txBox="1"/>
          <p:nvPr/>
        </p:nvSpPr>
        <p:spPr>
          <a:xfrm>
            <a:off x="5764820" y="3735263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72B13C-362A-473B-A063-6C744D3131A5}"/>
              </a:ext>
            </a:extLst>
          </p:cNvPr>
          <p:cNvSpPr txBox="1"/>
          <p:nvPr/>
        </p:nvSpPr>
        <p:spPr>
          <a:xfrm>
            <a:off x="5764820" y="3984379"/>
            <a:ext cx="121187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Description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B233DF-548B-493D-AA1B-C4C2CC66BAE0}"/>
              </a:ext>
            </a:extLst>
          </p:cNvPr>
          <p:cNvSpPr txBox="1"/>
          <p:nvPr/>
        </p:nvSpPr>
        <p:spPr>
          <a:xfrm>
            <a:off x="5764820" y="4277456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Exhibition 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AFE5-DD30-4D8E-A674-235185921581}"/>
              </a:ext>
            </a:extLst>
          </p:cNvPr>
          <p:cNvSpPr txBox="1"/>
          <p:nvPr/>
        </p:nvSpPr>
        <p:spPr>
          <a:xfrm>
            <a:off x="5763356" y="453976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Location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03E8E-D771-4E0F-AC26-89EE384DF9D4}"/>
              </a:ext>
            </a:extLst>
          </p:cNvPr>
          <p:cNvSpPr/>
          <p:nvPr/>
        </p:nvSpPr>
        <p:spPr>
          <a:xfrm>
            <a:off x="7025787" y="4585920"/>
            <a:ext cx="1245576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cs typeface="Arial"/>
              </a:rPr>
              <a:t>2-3</a:t>
            </a:r>
            <a:endParaRPr lang="en-US" sz="800" dirty="0"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6B5E3-2502-4B21-BAE0-EB2C75D80D61}"/>
              </a:ext>
            </a:extLst>
          </p:cNvPr>
          <p:cNvSpPr txBox="1"/>
          <p:nvPr/>
        </p:nvSpPr>
        <p:spPr>
          <a:xfrm>
            <a:off x="5728185" y="2277207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Search Hall 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375161-8CFC-483D-9970-D8EECDBE4E6B}"/>
              </a:ext>
            </a:extLst>
          </p:cNvPr>
          <p:cNvSpPr txBox="1"/>
          <p:nvPr/>
        </p:nvSpPr>
        <p:spPr>
          <a:xfrm>
            <a:off x="5728185" y="2540976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Search Date (3)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22B7D-32DD-425E-A1F8-3729085D9463}"/>
              </a:ext>
            </a:extLst>
          </p:cNvPr>
          <p:cNvSpPr txBox="1"/>
          <p:nvPr/>
        </p:nvSpPr>
        <p:spPr>
          <a:xfrm>
            <a:off x="5728185" y="2782765"/>
            <a:ext cx="124850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Search Location (4)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864641-FC4C-430D-B2D3-1E81050BB0BF}"/>
              </a:ext>
            </a:extLst>
          </p:cNvPr>
          <p:cNvSpPr/>
          <p:nvPr/>
        </p:nvSpPr>
        <p:spPr>
          <a:xfrm>
            <a:off x="6895367" y="2865557"/>
            <a:ext cx="145805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Arial"/>
              </a:rPr>
              <a:t>Dropdown box</a:t>
            </a:r>
            <a:endParaRPr lang="en-US" sz="1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18825A-493C-4BC4-8A5A-F34A02A8A699}"/>
              </a:ext>
            </a:extLst>
          </p:cNvPr>
          <p:cNvSpPr/>
          <p:nvPr/>
        </p:nvSpPr>
        <p:spPr>
          <a:xfrm>
            <a:off x="6895367" y="2609114"/>
            <a:ext cx="145805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Arial"/>
              </a:rPr>
              <a:t>Dropdown box</a:t>
            </a:r>
            <a:endParaRPr lang="en-US" sz="10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5B3D37-BFC4-483E-8B1C-5DB407DFAC2F}"/>
              </a:ext>
            </a:extLst>
          </p:cNvPr>
          <p:cNvSpPr/>
          <p:nvPr/>
        </p:nvSpPr>
        <p:spPr>
          <a:xfrm>
            <a:off x="6895366" y="2345345"/>
            <a:ext cx="145805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Arial"/>
              </a:rPr>
              <a:t>Dropdown box</a:t>
            </a:r>
            <a:endParaRPr lang="en-US" sz="1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2DB688-26B6-4A57-B88D-26D861159350}"/>
              </a:ext>
            </a:extLst>
          </p:cNvPr>
          <p:cNvSpPr/>
          <p:nvPr/>
        </p:nvSpPr>
        <p:spPr>
          <a:xfrm>
            <a:off x="6895367" y="2066922"/>
            <a:ext cx="145805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Arial"/>
              </a:rPr>
              <a:t>Dropdown box</a:t>
            </a:r>
            <a:endParaRPr 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F8282-1751-41DE-B697-072F9B474BD5}"/>
              </a:ext>
            </a:extLst>
          </p:cNvPr>
          <p:cNvSpPr txBox="1"/>
          <p:nvPr/>
        </p:nvSpPr>
        <p:spPr>
          <a:xfrm>
            <a:off x="5728185" y="3273667"/>
            <a:ext cx="26332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Calibri"/>
                <a:cs typeface="Calibri"/>
              </a:rPr>
              <a:t>Depending on the search chosen, this </a:t>
            </a:r>
            <a:r>
              <a:rPr lang="en-US" sz="800">
                <a:latin typeface="Calibri"/>
                <a:cs typeface="Calibri"/>
              </a:rPr>
              <a:t>screen will bring up different settings</a:t>
            </a:r>
            <a:endParaRPr lang="en-US" sz="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2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738554" y="1588476"/>
            <a:ext cx="28018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UPDATE EXHIBITION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5654917" y="1551841"/>
            <a:ext cx="28018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DELETE EXHIBITION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F3B10B-D792-4976-BCBA-6830BA37A2BF}"/>
              </a:ext>
            </a:extLst>
          </p:cNvPr>
          <p:cNvGrpSpPr/>
          <p:nvPr/>
        </p:nvGrpSpPr>
        <p:grpSpPr>
          <a:xfrm>
            <a:off x="5653453" y="1931377"/>
            <a:ext cx="2798883" cy="476248"/>
            <a:chOff x="5653453" y="1931377"/>
            <a:chExt cx="2798883" cy="4762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5653453" y="1931377"/>
              <a:ext cx="2798883" cy="476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6807444" y="2044942"/>
              <a:ext cx="1450730" cy="197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Dropdown box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8EF74-08E0-428D-A283-7F9B58472815}"/>
                </a:ext>
              </a:extLst>
            </p:cNvPr>
            <p:cNvSpPr txBox="1"/>
            <p:nvPr/>
          </p:nvSpPr>
          <p:spPr>
            <a:xfrm>
              <a:off x="5801455" y="1998784"/>
              <a:ext cx="104335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Choose an</a:t>
              </a:r>
              <a:endParaRPr lang="en-US"/>
            </a:p>
            <a:p>
              <a:r>
                <a:rPr lang="en-US" sz="1000">
                  <a:latin typeface="Calibri"/>
                  <a:cs typeface="Calibri"/>
                </a:rPr>
                <a:t>Item</a:t>
              </a:r>
              <a:endParaRPr lang="en-US"/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6736578" y="2445227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D5F1E-BFC6-4B3B-874F-C152E525CFA8}"/>
              </a:ext>
            </a:extLst>
          </p:cNvPr>
          <p:cNvSpPr/>
          <p:nvPr/>
        </p:nvSpPr>
        <p:spPr>
          <a:xfrm>
            <a:off x="5653453" y="3220915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7897B-6DC7-4BAB-97D5-9FD9061AF669}"/>
              </a:ext>
            </a:extLst>
          </p:cNvPr>
          <p:cNvSpPr txBox="1"/>
          <p:nvPr/>
        </p:nvSpPr>
        <p:spPr>
          <a:xfrm>
            <a:off x="5764820" y="3420206"/>
            <a:ext cx="25746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Item has been deleted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5774F3-B36C-46E4-81D4-6EA7269F397E}"/>
              </a:ext>
            </a:extLst>
          </p:cNvPr>
          <p:cNvSpPr/>
          <p:nvPr/>
        </p:nvSpPr>
        <p:spPr>
          <a:xfrm>
            <a:off x="737087" y="1968011"/>
            <a:ext cx="2798883" cy="476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53975-BC37-4225-94E2-B53EE2F3B4A5}"/>
              </a:ext>
            </a:extLst>
          </p:cNvPr>
          <p:cNvSpPr/>
          <p:nvPr/>
        </p:nvSpPr>
        <p:spPr>
          <a:xfrm>
            <a:off x="2000982" y="2132864"/>
            <a:ext cx="1450730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Dropdown box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494DA9-CA86-479A-A25B-D0455C2E4B68}"/>
              </a:ext>
            </a:extLst>
          </p:cNvPr>
          <p:cNvSpPr txBox="1"/>
          <p:nvPr/>
        </p:nvSpPr>
        <p:spPr>
          <a:xfrm>
            <a:off x="848454" y="2006110"/>
            <a:ext cx="10433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alibri"/>
                <a:cs typeface="Calibri"/>
              </a:rPr>
              <a:t>Choose </a:t>
            </a:r>
            <a:r>
              <a:rPr lang="en-US" sz="1000">
                <a:latin typeface="Calibri"/>
                <a:cs typeface="Calibri"/>
              </a:rPr>
              <a:t>an</a:t>
            </a:r>
            <a:endParaRPr lang="en-US"/>
          </a:p>
          <a:p>
            <a:r>
              <a:rPr lang="en-US" sz="1000">
                <a:latin typeface="Calibri"/>
                <a:cs typeface="Calibri"/>
              </a:rPr>
              <a:t>Item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EE6C8-91AC-420A-83A6-F98DC9A25DD2}"/>
              </a:ext>
            </a:extLst>
          </p:cNvPr>
          <p:cNvSpPr/>
          <p:nvPr/>
        </p:nvSpPr>
        <p:spPr>
          <a:xfrm>
            <a:off x="737087" y="3264876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0F3FA7-5137-4CD6-8FFC-81604782F0B7}"/>
              </a:ext>
            </a:extLst>
          </p:cNvPr>
          <p:cNvSpPr/>
          <p:nvPr/>
        </p:nvSpPr>
        <p:spPr>
          <a:xfrm>
            <a:off x="1891078" y="4235692"/>
            <a:ext cx="1421422" cy="16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32C5F8-A4BB-4EA9-BCCD-93E96C21C773}"/>
              </a:ext>
            </a:extLst>
          </p:cNvPr>
          <p:cNvSpPr/>
          <p:nvPr/>
        </p:nvSpPr>
        <p:spPr>
          <a:xfrm>
            <a:off x="1891077" y="3656864"/>
            <a:ext cx="1421422" cy="25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64AA89-700D-48EC-A9A4-C16E5F19ACC9}"/>
              </a:ext>
            </a:extLst>
          </p:cNvPr>
          <p:cNvSpPr/>
          <p:nvPr/>
        </p:nvSpPr>
        <p:spPr>
          <a:xfrm>
            <a:off x="1891079" y="3385767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D8038-34C5-4638-94DE-C95E656CEEEF}"/>
              </a:ext>
            </a:extLst>
          </p:cNvPr>
          <p:cNvSpPr txBox="1"/>
          <p:nvPr/>
        </p:nvSpPr>
        <p:spPr>
          <a:xfrm>
            <a:off x="804493" y="3354264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716D2-D575-4A3F-B1F9-F88631B14048}"/>
              </a:ext>
            </a:extLst>
          </p:cNvPr>
          <p:cNvSpPr txBox="1"/>
          <p:nvPr/>
        </p:nvSpPr>
        <p:spPr>
          <a:xfrm>
            <a:off x="775186" y="3596052"/>
            <a:ext cx="845527" cy="253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Description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E1D7E7-B1CC-41CF-9CF1-09F47AF6807E}"/>
              </a:ext>
            </a:extLst>
          </p:cNvPr>
          <p:cNvSpPr txBox="1"/>
          <p:nvPr/>
        </p:nvSpPr>
        <p:spPr>
          <a:xfrm>
            <a:off x="775185" y="419686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Duration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2C81232-0D08-497C-A852-3AE1620BB1AA}"/>
              </a:ext>
            </a:extLst>
          </p:cNvPr>
          <p:cNvSpPr/>
          <p:nvPr/>
        </p:nvSpPr>
        <p:spPr>
          <a:xfrm>
            <a:off x="1761597" y="2525823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5846-E055-4143-8728-EB0F4BDE5DFE}"/>
              </a:ext>
            </a:extLst>
          </p:cNvPr>
          <p:cNvSpPr txBox="1"/>
          <p:nvPr/>
        </p:nvSpPr>
        <p:spPr>
          <a:xfrm>
            <a:off x="775186" y="391111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Exhibition 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836572-82C6-49D8-A1AC-DD3DD2919497}"/>
              </a:ext>
            </a:extLst>
          </p:cNvPr>
          <p:cNvSpPr/>
          <p:nvPr/>
        </p:nvSpPr>
        <p:spPr>
          <a:xfrm>
            <a:off x="1891079" y="3979247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BADC33-1B22-4B51-AFA4-9A0BAD440467}"/>
              </a:ext>
            </a:extLst>
          </p:cNvPr>
          <p:cNvSpPr txBox="1"/>
          <p:nvPr/>
        </p:nvSpPr>
        <p:spPr>
          <a:xfrm>
            <a:off x="804493" y="4475283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Location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E87C4D-A7AB-42F9-B8EB-48140C52703C}"/>
              </a:ext>
            </a:extLst>
          </p:cNvPr>
          <p:cNvSpPr/>
          <p:nvPr/>
        </p:nvSpPr>
        <p:spPr>
          <a:xfrm>
            <a:off x="1891078" y="4550749"/>
            <a:ext cx="1421422" cy="16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89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738554" y="1588476"/>
            <a:ext cx="28018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UPDATE EXHIBITION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5654917" y="1551841"/>
            <a:ext cx="28018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DELETE EXHIBITION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F3B10B-D792-4976-BCBA-6830BA37A2BF}"/>
              </a:ext>
            </a:extLst>
          </p:cNvPr>
          <p:cNvGrpSpPr/>
          <p:nvPr/>
        </p:nvGrpSpPr>
        <p:grpSpPr>
          <a:xfrm>
            <a:off x="5653453" y="1931377"/>
            <a:ext cx="2798883" cy="476248"/>
            <a:chOff x="5653453" y="1931377"/>
            <a:chExt cx="2798883" cy="4762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5653453" y="1931377"/>
              <a:ext cx="2798883" cy="476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6807444" y="2044942"/>
              <a:ext cx="1450730" cy="197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Dropdown box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8EF74-08E0-428D-A283-7F9B58472815}"/>
                </a:ext>
              </a:extLst>
            </p:cNvPr>
            <p:cNvSpPr txBox="1"/>
            <p:nvPr/>
          </p:nvSpPr>
          <p:spPr>
            <a:xfrm>
              <a:off x="5801455" y="1998784"/>
              <a:ext cx="104335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Choose an</a:t>
              </a:r>
              <a:endParaRPr lang="en-US"/>
            </a:p>
            <a:p>
              <a:r>
                <a:rPr lang="en-US" sz="1000">
                  <a:latin typeface="Calibri"/>
                  <a:cs typeface="Calibri"/>
                </a:rPr>
                <a:t>Item</a:t>
              </a:r>
              <a:endParaRPr lang="en-US"/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6736578" y="2445227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D5F1E-BFC6-4B3B-874F-C152E525CFA8}"/>
              </a:ext>
            </a:extLst>
          </p:cNvPr>
          <p:cNvSpPr/>
          <p:nvPr/>
        </p:nvSpPr>
        <p:spPr>
          <a:xfrm>
            <a:off x="5653453" y="3220915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7897B-6DC7-4BAB-97D5-9FD9061AF669}"/>
              </a:ext>
            </a:extLst>
          </p:cNvPr>
          <p:cNvSpPr txBox="1"/>
          <p:nvPr/>
        </p:nvSpPr>
        <p:spPr>
          <a:xfrm>
            <a:off x="5764820" y="3420206"/>
            <a:ext cx="25746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Item has been deleted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5774F3-B36C-46E4-81D4-6EA7269F397E}"/>
              </a:ext>
            </a:extLst>
          </p:cNvPr>
          <p:cNvSpPr/>
          <p:nvPr/>
        </p:nvSpPr>
        <p:spPr>
          <a:xfrm>
            <a:off x="737087" y="1968011"/>
            <a:ext cx="2798883" cy="476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53975-BC37-4225-94E2-B53EE2F3B4A5}"/>
              </a:ext>
            </a:extLst>
          </p:cNvPr>
          <p:cNvSpPr/>
          <p:nvPr/>
        </p:nvSpPr>
        <p:spPr>
          <a:xfrm>
            <a:off x="2000982" y="2132864"/>
            <a:ext cx="1450730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Dropdown box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494DA9-CA86-479A-A25B-D0455C2E4B68}"/>
              </a:ext>
            </a:extLst>
          </p:cNvPr>
          <p:cNvSpPr txBox="1"/>
          <p:nvPr/>
        </p:nvSpPr>
        <p:spPr>
          <a:xfrm>
            <a:off x="848454" y="2006110"/>
            <a:ext cx="10433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alibri"/>
                <a:cs typeface="Calibri"/>
              </a:rPr>
              <a:t>Choose </a:t>
            </a:r>
            <a:r>
              <a:rPr lang="en-US" sz="1000">
                <a:latin typeface="Calibri"/>
                <a:cs typeface="Calibri"/>
              </a:rPr>
              <a:t>an</a:t>
            </a:r>
            <a:endParaRPr lang="en-US"/>
          </a:p>
          <a:p>
            <a:r>
              <a:rPr lang="en-US" sz="1000">
                <a:latin typeface="Calibri"/>
                <a:cs typeface="Calibri"/>
              </a:rPr>
              <a:t>Item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EE6C8-91AC-420A-83A6-F98DC9A25DD2}"/>
              </a:ext>
            </a:extLst>
          </p:cNvPr>
          <p:cNvSpPr/>
          <p:nvPr/>
        </p:nvSpPr>
        <p:spPr>
          <a:xfrm>
            <a:off x="737087" y="3264876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0F3FA7-5137-4CD6-8FFC-81604782F0B7}"/>
              </a:ext>
            </a:extLst>
          </p:cNvPr>
          <p:cNvSpPr/>
          <p:nvPr/>
        </p:nvSpPr>
        <p:spPr>
          <a:xfrm>
            <a:off x="1891078" y="4235692"/>
            <a:ext cx="1421422" cy="16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32C5F8-A4BB-4EA9-BCCD-93E96C21C773}"/>
              </a:ext>
            </a:extLst>
          </p:cNvPr>
          <p:cNvSpPr/>
          <p:nvPr/>
        </p:nvSpPr>
        <p:spPr>
          <a:xfrm>
            <a:off x="1891077" y="3656864"/>
            <a:ext cx="1421422" cy="25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64AA89-700D-48EC-A9A4-C16E5F19ACC9}"/>
              </a:ext>
            </a:extLst>
          </p:cNvPr>
          <p:cNvSpPr/>
          <p:nvPr/>
        </p:nvSpPr>
        <p:spPr>
          <a:xfrm>
            <a:off x="1891079" y="3385767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D8038-34C5-4638-94DE-C95E656CEEEF}"/>
              </a:ext>
            </a:extLst>
          </p:cNvPr>
          <p:cNvSpPr txBox="1"/>
          <p:nvPr/>
        </p:nvSpPr>
        <p:spPr>
          <a:xfrm>
            <a:off x="804493" y="3354264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716D2-D575-4A3F-B1F9-F88631B14048}"/>
              </a:ext>
            </a:extLst>
          </p:cNvPr>
          <p:cNvSpPr txBox="1"/>
          <p:nvPr/>
        </p:nvSpPr>
        <p:spPr>
          <a:xfrm>
            <a:off x="775186" y="3596052"/>
            <a:ext cx="845527" cy="253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Description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E1D7E7-B1CC-41CF-9CF1-09F47AF6807E}"/>
              </a:ext>
            </a:extLst>
          </p:cNvPr>
          <p:cNvSpPr txBox="1"/>
          <p:nvPr/>
        </p:nvSpPr>
        <p:spPr>
          <a:xfrm>
            <a:off x="775185" y="419686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Duration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2C81232-0D08-497C-A852-3AE1620BB1AA}"/>
              </a:ext>
            </a:extLst>
          </p:cNvPr>
          <p:cNvSpPr/>
          <p:nvPr/>
        </p:nvSpPr>
        <p:spPr>
          <a:xfrm>
            <a:off x="1761597" y="2525823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5846-E055-4143-8728-EB0F4BDE5DFE}"/>
              </a:ext>
            </a:extLst>
          </p:cNvPr>
          <p:cNvSpPr txBox="1"/>
          <p:nvPr/>
        </p:nvSpPr>
        <p:spPr>
          <a:xfrm>
            <a:off x="775186" y="391111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Exhibition 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836572-82C6-49D8-A1AC-DD3DD2919497}"/>
              </a:ext>
            </a:extLst>
          </p:cNvPr>
          <p:cNvSpPr/>
          <p:nvPr/>
        </p:nvSpPr>
        <p:spPr>
          <a:xfrm>
            <a:off x="1891079" y="3979247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BADC33-1B22-4B51-AFA4-9A0BAD440467}"/>
              </a:ext>
            </a:extLst>
          </p:cNvPr>
          <p:cNvSpPr txBox="1"/>
          <p:nvPr/>
        </p:nvSpPr>
        <p:spPr>
          <a:xfrm>
            <a:off x="804493" y="4475283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Location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E87C4D-A7AB-42F9-B8EB-48140C52703C}"/>
              </a:ext>
            </a:extLst>
          </p:cNvPr>
          <p:cNvSpPr/>
          <p:nvPr/>
        </p:nvSpPr>
        <p:spPr>
          <a:xfrm>
            <a:off x="1891078" y="4550749"/>
            <a:ext cx="1421422" cy="16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816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Miniblocks Exhibitions</vt:lpstr>
      <vt:lpstr>Miniblocks Exhibitions</vt:lpstr>
      <vt:lpstr>Miniblocks Exhibitions</vt:lpstr>
      <vt:lpstr>Miniblocks Exhibitions</vt:lpstr>
      <vt:lpstr>Miniblocks Exhibitions</vt:lpstr>
      <vt:lpstr>Miniblocks Exhibitions</vt:lpstr>
      <vt:lpstr>Miniblocks Exhibitions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cp:revision>679</cp:revision>
  <dcterms:modified xsi:type="dcterms:W3CDTF">2021-05-15T14:54:46Z</dcterms:modified>
</cp:coreProperties>
</file>