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6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738460-8505-44EF-B4D5-EC89F6DD73D3}" v="160" dt="2021-05-15T12:19:56.407"/>
    <p1510:client id="{C1C4D490-9B0A-43A0-BB91-070B83106A32}" v="706" dt="2021-05-15T13:05:51.644"/>
  </p1510:revLst>
</p1510:revInfo>
</file>

<file path=ppt/tableStyles.xml><?xml version="1.0" encoding="utf-8"?>
<a:tblStyleLst xmlns:a="http://schemas.openxmlformats.org/drawingml/2006/main" def="{7B8EC039-8D04-4E66-8049-C63281D2B1D0}">
  <a:tblStyle styleId="{7B8EC039-8D04-4E66-8049-C63281D2B1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66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5D738460-8505-44EF-B4D5-EC89F6DD73D3}"/>
    <pc:docChg chg="delSld">
      <pc:chgData name="" userId="" providerId="" clId="Web-{5D738460-8505-44EF-B4D5-EC89F6DD73D3}" dt="2021-05-15T09:29:54.039" v="0"/>
      <pc:docMkLst>
        <pc:docMk/>
      </pc:docMkLst>
      <pc:sldChg chg="del">
        <pc:chgData name="" userId="" providerId="" clId="Web-{5D738460-8505-44EF-B4D5-EC89F6DD73D3}" dt="2021-05-15T09:29:54.039" v="0"/>
        <pc:sldMkLst>
          <pc:docMk/>
          <pc:sldMk cId="0" sldId="256"/>
        </pc:sldMkLst>
      </pc:sldChg>
    </pc:docChg>
  </pc:docChgLst>
  <pc:docChgLst>
    <pc:chgData name="Beatriz Manzano" userId="96a94fcbfabc7db5" providerId="Windows Live" clId="Web-{C1C4D490-9B0A-43A0-BB91-070B83106A32}"/>
    <pc:docChg chg="delSld modSld">
      <pc:chgData name="Beatriz Manzano" userId="96a94fcbfabc7db5" providerId="Windows Live" clId="Web-{C1C4D490-9B0A-43A0-BB91-070B83106A32}" dt="2021-05-15T13:05:51.644" v="467" actId="1076"/>
      <pc:docMkLst>
        <pc:docMk/>
      </pc:docMkLst>
      <pc:sldChg chg="del">
        <pc:chgData name="Beatriz Manzano" userId="96a94fcbfabc7db5" providerId="Windows Live" clId="Web-{C1C4D490-9B0A-43A0-BB91-070B83106A32}" dt="2021-05-15T12:21:00.034" v="0"/>
        <pc:sldMkLst>
          <pc:docMk/>
          <pc:sldMk cId="0" sldId="259"/>
        </pc:sldMkLst>
      </pc:sldChg>
      <pc:sldChg chg="del">
        <pc:chgData name="Beatriz Manzano" userId="96a94fcbfabc7db5" providerId="Windows Live" clId="Web-{C1C4D490-9B0A-43A0-BB91-070B83106A32}" dt="2021-05-15T12:21:02.596" v="1"/>
        <pc:sldMkLst>
          <pc:docMk/>
          <pc:sldMk cId="0" sldId="260"/>
        </pc:sldMkLst>
      </pc:sldChg>
      <pc:sldChg chg="del">
        <pc:chgData name="Beatriz Manzano" userId="96a94fcbfabc7db5" providerId="Windows Live" clId="Web-{C1C4D490-9B0A-43A0-BB91-070B83106A32}" dt="2021-05-15T12:21:06.034" v="2"/>
        <pc:sldMkLst>
          <pc:docMk/>
          <pc:sldMk cId="0" sldId="261"/>
        </pc:sldMkLst>
      </pc:sldChg>
      <pc:sldChg chg="del">
        <pc:chgData name="Beatriz Manzano" userId="96a94fcbfabc7db5" providerId="Windows Live" clId="Web-{C1C4D490-9B0A-43A0-BB91-070B83106A32}" dt="2021-05-15T12:21:08.206" v="3"/>
        <pc:sldMkLst>
          <pc:docMk/>
          <pc:sldMk cId="0" sldId="262"/>
        </pc:sldMkLst>
      </pc:sldChg>
      <pc:sldChg chg="del">
        <pc:chgData name="Beatriz Manzano" userId="96a94fcbfabc7db5" providerId="Windows Live" clId="Web-{C1C4D490-9B0A-43A0-BB91-070B83106A32}" dt="2021-05-15T12:21:10.003" v="4"/>
        <pc:sldMkLst>
          <pc:docMk/>
          <pc:sldMk cId="0" sldId="263"/>
        </pc:sldMkLst>
      </pc:sldChg>
      <pc:sldChg chg="addSp delSp modSp">
        <pc:chgData name="Beatriz Manzano" userId="96a94fcbfabc7db5" providerId="Windows Live" clId="Web-{C1C4D490-9B0A-43A0-BB91-070B83106A32}" dt="2021-05-15T13:05:51.644" v="467" actId="1076"/>
        <pc:sldMkLst>
          <pc:docMk/>
          <pc:sldMk cId="0" sldId="264"/>
        </pc:sldMkLst>
        <pc:spChg chg="mod topLvl">
          <ac:chgData name="Beatriz Manzano" userId="96a94fcbfabc7db5" providerId="Windows Live" clId="Web-{C1C4D490-9B0A-43A0-BB91-070B83106A32}" dt="2021-05-15T12:33:05.109" v="102"/>
          <ac:spMkLst>
            <pc:docMk/>
            <pc:sldMk cId="0" sldId="264"/>
            <ac:spMk id="11" creationId="{68270CC3-5668-43AA-A988-DE16567EEF69}"/>
          </ac:spMkLst>
        </pc:spChg>
        <pc:spChg chg="add mod topLvl">
          <ac:chgData name="Beatriz Manzano" userId="96a94fcbfabc7db5" providerId="Windows Live" clId="Web-{C1C4D490-9B0A-43A0-BB91-070B83106A32}" dt="2021-05-15T12:33:05.125" v="103"/>
          <ac:spMkLst>
            <pc:docMk/>
            <pc:sldMk cId="0" sldId="264"/>
            <ac:spMk id="12" creationId="{9915C35A-DF38-48FE-B1D3-ACF38C8E6B10}"/>
          </ac:spMkLst>
        </pc:spChg>
        <pc:spChg chg="add del mod">
          <ac:chgData name="Beatriz Manzano" userId="96a94fcbfabc7db5" providerId="Windows Live" clId="Web-{C1C4D490-9B0A-43A0-BB91-070B83106A32}" dt="2021-05-15T12:32:32.624" v="87"/>
          <ac:spMkLst>
            <pc:docMk/>
            <pc:sldMk cId="0" sldId="264"/>
            <ac:spMk id="15" creationId="{E17779C4-F454-44B1-9659-32FE06CB121E}"/>
          </ac:spMkLst>
        </pc:spChg>
        <pc:spChg chg="add mod">
          <ac:chgData name="Beatriz Manzano" userId="96a94fcbfabc7db5" providerId="Windows Live" clId="Web-{C1C4D490-9B0A-43A0-BB91-070B83106A32}" dt="2021-05-15T12:33:40.016" v="118" actId="14100"/>
          <ac:spMkLst>
            <pc:docMk/>
            <pc:sldMk cId="0" sldId="264"/>
            <ac:spMk id="16" creationId="{1A2D585E-2EFB-4431-9D97-EAD6AD8D9F31}"/>
          </ac:spMkLst>
        </pc:spChg>
        <pc:spChg chg="add mod">
          <ac:chgData name="Beatriz Manzano" userId="96a94fcbfabc7db5" providerId="Windows Live" clId="Web-{C1C4D490-9B0A-43A0-BB91-070B83106A32}" dt="2021-05-15T12:36:04.456" v="148" actId="1076"/>
          <ac:spMkLst>
            <pc:docMk/>
            <pc:sldMk cId="0" sldId="264"/>
            <ac:spMk id="17" creationId="{2DC584CC-95B9-4282-A54B-A8AEAFD8AACC}"/>
          </ac:spMkLst>
        </pc:spChg>
        <pc:spChg chg="add mod">
          <ac:chgData name="Beatriz Manzano" userId="96a94fcbfabc7db5" providerId="Windows Live" clId="Web-{C1C4D490-9B0A-43A0-BB91-070B83106A32}" dt="2021-05-15T13:03:37.735" v="461" actId="20577"/>
          <ac:spMkLst>
            <pc:docMk/>
            <pc:sldMk cId="0" sldId="264"/>
            <ac:spMk id="18" creationId="{28C41BC2-A56B-4E96-BF34-E349E9396017}"/>
          </ac:spMkLst>
        </pc:spChg>
        <pc:spChg chg="add mod">
          <ac:chgData name="Beatriz Manzano" userId="96a94fcbfabc7db5" providerId="Windows Live" clId="Web-{C1C4D490-9B0A-43A0-BB91-070B83106A32}" dt="2021-05-15T12:39:26.413" v="195" actId="1076"/>
          <ac:spMkLst>
            <pc:docMk/>
            <pc:sldMk cId="0" sldId="264"/>
            <ac:spMk id="20" creationId="{067CFA5F-7192-4653-93F6-482503916444}"/>
          </ac:spMkLst>
        </pc:spChg>
        <pc:spChg chg="add mod">
          <ac:chgData name="Beatriz Manzano" userId="96a94fcbfabc7db5" providerId="Windows Live" clId="Web-{C1C4D490-9B0A-43A0-BB91-070B83106A32}" dt="2021-05-15T12:41:44.790" v="213" actId="1076"/>
          <ac:spMkLst>
            <pc:docMk/>
            <pc:sldMk cId="0" sldId="264"/>
            <ac:spMk id="22" creationId="{A350A9A9-CB60-4771-9C72-9B62A5E10C73}"/>
          </ac:spMkLst>
        </pc:spChg>
        <pc:spChg chg="add mod">
          <ac:chgData name="Beatriz Manzano" userId="96a94fcbfabc7db5" providerId="Windows Live" clId="Web-{C1C4D490-9B0A-43A0-BB91-070B83106A32}" dt="2021-05-15T12:52:46.646" v="264" actId="1076"/>
          <ac:spMkLst>
            <pc:docMk/>
            <pc:sldMk cId="0" sldId="264"/>
            <ac:spMk id="24" creationId="{E3F9A578-2C50-4157-B45F-81E4BAC25E2B}"/>
          </ac:spMkLst>
        </pc:spChg>
        <pc:spChg chg="add mod">
          <ac:chgData name="Beatriz Manzano" userId="96a94fcbfabc7db5" providerId="Windows Live" clId="Web-{C1C4D490-9B0A-43A0-BB91-070B83106A32}" dt="2021-05-15T12:54:44.288" v="296" actId="1076"/>
          <ac:spMkLst>
            <pc:docMk/>
            <pc:sldMk cId="0" sldId="264"/>
            <ac:spMk id="27" creationId="{6F2B381F-BA4E-4BC7-8210-80A5D1F176E9}"/>
          </ac:spMkLst>
        </pc:spChg>
        <pc:spChg chg="add mod">
          <ac:chgData name="Beatriz Manzano" userId="96a94fcbfabc7db5" providerId="Windows Live" clId="Web-{C1C4D490-9B0A-43A0-BB91-070B83106A32}" dt="2021-05-15T12:56:15.431" v="307" actId="1076"/>
          <ac:spMkLst>
            <pc:docMk/>
            <pc:sldMk cId="0" sldId="264"/>
            <ac:spMk id="28" creationId="{23512E02-E61B-42B0-91CF-047D51AAFEFA}"/>
          </ac:spMkLst>
        </pc:spChg>
        <pc:spChg chg="add mod">
          <ac:chgData name="Beatriz Manzano" userId="96a94fcbfabc7db5" providerId="Windows Live" clId="Web-{C1C4D490-9B0A-43A0-BB91-070B83106A32}" dt="2021-05-15T12:56:40.525" v="310" actId="1076"/>
          <ac:spMkLst>
            <pc:docMk/>
            <pc:sldMk cId="0" sldId="264"/>
            <ac:spMk id="41" creationId="{CAEC484D-BA0E-4CA7-90D3-1519FBC0FA81}"/>
          </ac:spMkLst>
        </pc:spChg>
        <pc:spChg chg="add mod">
          <ac:chgData name="Beatriz Manzano" userId="96a94fcbfabc7db5" providerId="Windows Live" clId="Web-{C1C4D490-9B0A-43A0-BB91-070B83106A32}" dt="2021-05-15T12:57:02.322" v="320" actId="14100"/>
          <ac:spMkLst>
            <pc:docMk/>
            <pc:sldMk cId="0" sldId="264"/>
            <ac:spMk id="42" creationId="{D97BD878-4466-4D47-ABDB-70C1AA2C37DF}"/>
          </ac:spMkLst>
        </pc:spChg>
        <pc:spChg chg="add mod">
          <ac:chgData name="Beatriz Manzano" userId="96a94fcbfabc7db5" providerId="Windows Live" clId="Web-{C1C4D490-9B0A-43A0-BB91-070B83106A32}" dt="2021-05-15T12:57:25.432" v="332" actId="14100"/>
          <ac:spMkLst>
            <pc:docMk/>
            <pc:sldMk cId="0" sldId="264"/>
            <ac:spMk id="43" creationId="{D54D8393-D4AC-46F3-8A56-0964FD5841B6}"/>
          </ac:spMkLst>
        </pc:spChg>
        <pc:spChg chg="add mod">
          <ac:chgData name="Beatriz Manzano" userId="96a94fcbfabc7db5" providerId="Windows Live" clId="Web-{C1C4D490-9B0A-43A0-BB91-070B83106A32}" dt="2021-05-15T12:58:06.636" v="346" actId="1076"/>
          <ac:spMkLst>
            <pc:docMk/>
            <pc:sldMk cId="0" sldId="264"/>
            <ac:spMk id="44" creationId="{E29DDF80-247A-4CAF-BD5A-22D3214EFF26}"/>
          </ac:spMkLst>
        </pc:spChg>
        <pc:spChg chg="add mod">
          <ac:chgData name="Beatriz Manzano" userId="96a94fcbfabc7db5" providerId="Windows Live" clId="Web-{C1C4D490-9B0A-43A0-BB91-070B83106A32}" dt="2021-05-15T12:58:25.573" v="351" actId="20577"/>
          <ac:spMkLst>
            <pc:docMk/>
            <pc:sldMk cId="0" sldId="264"/>
            <ac:spMk id="45" creationId="{247C78C1-1159-4854-AF2C-32266BA3E843}"/>
          </ac:spMkLst>
        </pc:spChg>
        <pc:spChg chg="add mod">
          <ac:chgData name="Beatriz Manzano" userId="96a94fcbfabc7db5" providerId="Windows Live" clId="Web-{C1C4D490-9B0A-43A0-BB91-070B83106A32}" dt="2021-05-15T13:03:42.704" v="462" actId="20577"/>
          <ac:spMkLst>
            <pc:docMk/>
            <pc:sldMk cId="0" sldId="264"/>
            <ac:spMk id="46" creationId="{F77FB3CF-808F-4DD2-AAD3-060684193736}"/>
          </ac:spMkLst>
        </pc:spChg>
        <pc:spChg chg="add mod">
          <ac:chgData name="Beatriz Manzano" userId="96a94fcbfabc7db5" providerId="Windows Live" clId="Web-{C1C4D490-9B0A-43A0-BB91-070B83106A32}" dt="2021-05-15T13:01:08.795" v="408" actId="1076"/>
          <ac:spMkLst>
            <pc:docMk/>
            <pc:sldMk cId="0" sldId="264"/>
            <ac:spMk id="47" creationId="{3862086D-B539-442A-9654-1183F26D1D86}"/>
          </ac:spMkLst>
        </pc:spChg>
        <pc:spChg chg="add mod">
          <ac:chgData name="Beatriz Manzano" userId="96a94fcbfabc7db5" providerId="Windows Live" clId="Web-{C1C4D490-9B0A-43A0-BB91-070B83106A32}" dt="2021-05-15T13:01:29.561" v="412" actId="20577"/>
          <ac:spMkLst>
            <pc:docMk/>
            <pc:sldMk cId="0" sldId="264"/>
            <ac:spMk id="48" creationId="{E4228BC7-4085-4F28-B6EF-E31CDBE849A7}"/>
          </ac:spMkLst>
        </pc:spChg>
        <pc:spChg chg="add mod">
          <ac:chgData name="Beatriz Manzano" userId="96a94fcbfabc7db5" providerId="Windows Live" clId="Web-{C1C4D490-9B0A-43A0-BB91-070B83106A32}" dt="2021-05-15T13:01:41.202" v="419" actId="14100"/>
          <ac:spMkLst>
            <pc:docMk/>
            <pc:sldMk cId="0" sldId="264"/>
            <ac:spMk id="49" creationId="{39A55CAE-B687-4E93-9082-97A94D9FF73C}"/>
          </ac:spMkLst>
        </pc:spChg>
        <pc:spChg chg="add mod">
          <ac:chgData name="Beatriz Manzano" userId="96a94fcbfabc7db5" providerId="Windows Live" clId="Web-{C1C4D490-9B0A-43A0-BB91-070B83106A32}" dt="2021-05-15T13:00:36.466" v="390" actId="14100"/>
          <ac:spMkLst>
            <pc:docMk/>
            <pc:sldMk cId="0" sldId="264"/>
            <ac:spMk id="50" creationId="{6ED1CB80-B2A8-4997-81D4-87716B5EFDDF}"/>
          </ac:spMkLst>
        </pc:spChg>
        <pc:spChg chg="add mod">
          <ac:chgData name="Beatriz Manzano" userId="96a94fcbfabc7db5" providerId="Windows Live" clId="Web-{C1C4D490-9B0A-43A0-BB91-070B83106A32}" dt="2021-05-15T13:00:22.872" v="383" actId="1076"/>
          <ac:spMkLst>
            <pc:docMk/>
            <pc:sldMk cId="0" sldId="264"/>
            <ac:spMk id="51" creationId="{483EF569-7FD9-4525-996D-5E2675A12A2D}"/>
          </ac:spMkLst>
        </pc:spChg>
        <pc:spChg chg="add mod">
          <ac:chgData name="Beatriz Manzano" userId="96a94fcbfabc7db5" providerId="Windows Live" clId="Web-{C1C4D490-9B0A-43A0-BB91-070B83106A32}" dt="2021-05-15T13:00:48.717" v="400" actId="14100"/>
          <ac:spMkLst>
            <pc:docMk/>
            <pc:sldMk cId="0" sldId="264"/>
            <ac:spMk id="52" creationId="{EE09A003-2C6A-4D6C-B941-1F1757EC8B6C}"/>
          </ac:spMkLst>
        </pc:spChg>
        <pc:spChg chg="add mod">
          <ac:chgData name="Beatriz Manzano" userId="96a94fcbfabc7db5" providerId="Windows Live" clId="Web-{C1C4D490-9B0A-43A0-BB91-070B83106A32}" dt="2021-05-15T13:02:33.718" v="453" actId="1076"/>
          <ac:spMkLst>
            <pc:docMk/>
            <pc:sldMk cId="0" sldId="264"/>
            <ac:spMk id="53" creationId="{014E7DC4-6F96-4471-8167-15E6414A1E1F}"/>
          </ac:spMkLst>
        </pc:spChg>
        <pc:spChg chg="add mod">
          <ac:chgData name="Beatriz Manzano" userId="96a94fcbfabc7db5" providerId="Windows Live" clId="Web-{C1C4D490-9B0A-43A0-BB91-070B83106A32}" dt="2021-05-15T13:03:52.485" v="463" actId="1076"/>
          <ac:spMkLst>
            <pc:docMk/>
            <pc:sldMk cId="0" sldId="264"/>
            <ac:spMk id="54" creationId="{5522D4DE-9536-44D2-AFD7-96CE61E931C3}"/>
          </ac:spMkLst>
        </pc:spChg>
        <pc:spChg chg="add mod">
          <ac:chgData name="Beatriz Manzano" userId="96a94fcbfabc7db5" providerId="Windows Live" clId="Web-{C1C4D490-9B0A-43A0-BB91-070B83106A32}" dt="2021-05-15T13:02:00.343" v="427" actId="20577"/>
          <ac:spMkLst>
            <pc:docMk/>
            <pc:sldMk cId="0" sldId="264"/>
            <ac:spMk id="55" creationId="{BB332A6B-FAEE-4BCD-86E0-628EA49DB151}"/>
          </ac:spMkLst>
        </pc:spChg>
        <pc:spChg chg="mod topLvl">
          <ac:chgData name="Beatriz Manzano" userId="96a94fcbfabc7db5" providerId="Windows Live" clId="Web-{C1C4D490-9B0A-43A0-BB91-070B83106A32}" dt="2021-05-15T12:33:05.015" v="91"/>
          <ac:spMkLst>
            <pc:docMk/>
            <pc:sldMk cId="0" sldId="264"/>
            <ac:spMk id="128" creationId="{00000000-0000-0000-0000-000000000000}"/>
          </ac:spMkLst>
        </pc:spChg>
        <pc:spChg chg="mod topLvl">
          <ac:chgData name="Beatriz Manzano" userId="96a94fcbfabc7db5" providerId="Windows Live" clId="Web-{C1C4D490-9B0A-43A0-BB91-070B83106A32}" dt="2021-05-15T12:54:53.320" v="297" actId="1076"/>
          <ac:spMkLst>
            <pc:docMk/>
            <pc:sldMk cId="0" sldId="264"/>
            <ac:spMk id="129" creationId="{00000000-0000-0000-0000-000000000000}"/>
          </ac:spMkLst>
        </pc:spChg>
        <pc:spChg chg="mod topLvl">
          <ac:chgData name="Beatriz Manzano" userId="96a94fcbfabc7db5" providerId="Windows Live" clId="Web-{C1C4D490-9B0A-43A0-BB91-070B83106A32}" dt="2021-05-15T12:33:05.031" v="93"/>
          <ac:spMkLst>
            <pc:docMk/>
            <pc:sldMk cId="0" sldId="264"/>
            <ac:spMk id="130" creationId="{00000000-0000-0000-0000-000000000000}"/>
          </ac:spMkLst>
        </pc:spChg>
        <pc:spChg chg="mod topLvl">
          <ac:chgData name="Beatriz Manzano" userId="96a94fcbfabc7db5" providerId="Windows Live" clId="Web-{C1C4D490-9B0A-43A0-BB91-070B83106A32}" dt="2021-05-15T12:36:11.659" v="150" actId="20577"/>
          <ac:spMkLst>
            <pc:docMk/>
            <pc:sldMk cId="0" sldId="264"/>
            <ac:spMk id="131" creationId="{00000000-0000-0000-0000-000000000000}"/>
          </ac:spMkLst>
        </pc:spChg>
        <pc:spChg chg="mod topLvl">
          <ac:chgData name="Beatriz Manzano" userId="96a94fcbfabc7db5" providerId="Windows Live" clId="Web-{C1C4D490-9B0A-43A0-BB91-070B83106A32}" dt="2021-05-15T12:35:40.378" v="144" actId="1076"/>
          <ac:spMkLst>
            <pc:docMk/>
            <pc:sldMk cId="0" sldId="264"/>
            <ac:spMk id="132" creationId="{00000000-0000-0000-0000-000000000000}"/>
          </ac:spMkLst>
        </pc:spChg>
        <pc:spChg chg="mod topLvl">
          <ac:chgData name="Beatriz Manzano" userId="96a94fcbfabc7db5" providerId="Windows Live" clId="Web-{C1C4D490-9B0A-43A0-BB91-070B83106A32}" dt="2021-05-15T12:33:05.062" v="96"/>
          <ac:spMkLst>
            <pc:docMk/>
            <pc:sldMk cId="0" sldId="264"/>
            <ac:spMk id="133" creationId="{00000000-0000-0000-0000-000000000000}"/>
          </ac:spMkLst>
        </pc:spChg>
        <pc:spChg chg="mod topLvl">
          <ac:chgData name="Beatriz Manzano" userId="96a94fcbfabc7db5" providerId="Windows Live" clId="Web-{C1C4D490-9B0A-43A0-BB91-070B83106A32}" dt="2021-05-15T12:33:05.062" v="97"/>
          <ac:spMkLst>
            <pc:docMk/>
            <pc:sldMk cId="0" sldId="264"/>
            <ac:spMk id="134" creationId="{00000000-0000-0000-0000-000000000000}"/>
          </ac:spMkLst>
        </pc:spChg>
        <pc:spChg chg="mod topLvl">
          <ac:chgData name="Beatriz Manzano" userId="96a94fcbfabc7db5" providerId="Windows Live" clId="Web-{C1C4D490-9B0A-43A0-BB91-070B83106A32}" dt="2021-05-15T13:03:25.282" v="459" actId="1076"/>
          <ac:spMkLst>
            <pc:docMk/>
            <pc:sldMk cId="0" sldId="264"/>
            <ac:spMk id="135" creationId="{00000000-0000-0000-0000-000000000000}"/>
          </ac:spMkLst>
        </pc:spChg>
        <pc:spChg chg="mod topLvl">
          <ac:chgData name="Beatriz Manzano" userId="96a94fcbfabc7db5" providerId="Windows Live" clId="Web-{C1C4D490-9B0A-43A0-BB91-070B83106A32}" dt="2021-05-15T12:55:19.758" v="299"/>
          <ac:spMkLst>
            <pc:docMk/>
            <pc:sldMk cId="0" sldId="264"/>
            <ac:spMk id="136" creationId="{00000000-0000-0000-0000-000000000000}"/>
          </ac:spMkLst>
        </pc:spChg>
        <pc:spChg chg="mod topLvl">
          <ac:chgData name="Beatriz Manzano" userId="96a94fcbfabc7db5" providerId="Windows Live" clId="Web-{C1C4D490-9B0A-43A0-BB91-070B83106A32}" dt="2021-05-15T12:53:39.272" v="278" actId="1076"/>
          <ac:spMkLst>
            <pc:docMk/>
            <pc:sldMk cId="0" sldId="264"/>
            <ac:spMk id="137" creationId="{00000000-0000-0000-0000-000000000000}"/>
          </ac:spMkLst>
        </pc:spChg>
        <pc:spChg chg="mod topLvl">
          <ac:chgData name="Beatriz Manzano" userId="96a94fcbfabc7db5" providerId="Windows Live" clId="Web-{C1C4D490-9B0A-43A0-BB91-070B83106A32}" dt="2021-05-15T12:53:02.865" v="268" actId="1076"/>
          <ac:spMkLst>
            <pc:docMk/>
            <pc:sldMk cId="0" sldId="264"/>
            <ac:spMk id="138" creationId="{00000000-0000-0000-0000-000000000000}"/>
          </ac:spMkLst>
        </pc:spChg>
        <pc:grpChg chg="add del mod">
          <ac:chgData name="Beatriz Manzano" userId="96a94fcbfabc7db5" providerId="Windows Live" clId="Web-{C1C4D490-9B0A-43A0-BB91-070B83106A32}" dt="2021-05-15T12:32:05.811" v="83"/>
          <ac:grpSpMkLst>
            <pc:docMk/>
            <pc:sldMk cId="0" sldId="264"/>
            <ac:grpSpMk id="14" creationId="{268835BE-0722-4912-B673-698F60BC227B}"/>
          </ac:grpSpMkLst>
        </pc:grpChg>
        <pc:grpChg chg="add mod">
          <ac:chgData name="Beatriz Manzano" userId="96a94fcbfabc7db5" providerId="Windows Live" clId="Web-{C1C4D490-9B0A-43A0-BB91-070B83106A32}" dt="2021-05-15T13:05:51.644" v="467" actId="1076"/>
          <ac:grpSpMkLst>
            <pc:docMk/>
            <pc:sldMk cId="0" sldId="264"/>
            <ac:grpSpMk id="29" creationId="{88DC4D9A-2486-44D7-A88E-3BC3A90EE0AB}"/>
          </ac:grpSpMkLst>
        </pc:grpChg>
        <pc:picChg chg="mod topLvl">
          <ac:chgData name="Beatriz Manzano" userId="96a94fcbfabc7db5" providerId="Windows Live" clId="Web-{C1C4D490-9B0A-43A0-BB91-070B83106A32}" dt="2021-05-15T12:33:53.266" v="120" actId="14100"/>
          <ac:picMkLst>
            <pc:docMk/>
            <pc:sldMk cId="0" sldId="264"/>
            <ac:picMk id="2" creationId="{6C949BAD-0D19-441E-B2B3-A8A150D2FB0A}"/>
          </ac:picMkLst>
        </pc:picChg>
        <pc:picChg chg="mod topLvl">
          <ac:chgData name="Beatriz Manzano" userId="96a94fcbfabc7db5" providerId="Windows Live" clId="Web-{C1C4D490-9B0A-43A0-BB91-070B83106A32}" dt="2021-05-15T12:32:05.811" v="83"/>
          <ac:picMkLst>
            <pc:docMk/>
            <pc:sldMk cId="0" sldId="264"/>
            <ac:picMk id="3" creationId="{13090E92-4AD4-4DB7-AC34-2E1575995800}"/>
          </ac:picMkLst>
        </pc:picChg>
        <pc:picChg chg="mod topLvl">
          <ac:chgData name="Beatriz Manzano" userId="96a94fcbfabc7db5" providerId="Windows Live" clId="Web-{C1C4D490-9B0A-43A0-BB91-070B83106A32}" dt="2021-05-15T12:52:36.677" v="263" actId="1076"/>
          <ac:picMkLst>
            <pc:docMk/>
            <pc:sldMk cId="0" sldId="264"/>
            <ac:picMk id="4" creationId="{BB992D56-FFD6-4A79-9161-BE4D1DE259FB}"/>
          </ac:picMkLst>
        </pc:picChg>
        <pc:picChg chg="mod topLvl">
          <ac:chgData name="Beatriz Manzano" userId="96a94fcbfabc7db5" providerId="Windows Live" clId="Web-{C1C4D490-9B0A-43A0-BB91-070B83106A32}" dt="2021-05-15T12:32:05.811" v="83"/>
          <ac:picMkLst>
            <pc:docMk/>
            <pc:sldMk cId="0" sldId="264"/>
            <ac:picMk id="5" creationId="{C56EC715-D1DA-4A20-B545-FA22556E0281}"/>
          </ac:picMkLst>
        </pc:picChg>
        <pc:picChg chg="mod topLvl">
          <ac:chgData name="Beatriz Manzano" userId="96a94fcbfabc7db5" providerId="Windows Live" clId="Web-{C1C4D490-9B0A-43A0-BB91-070B83106A32}" dt="2021-05-15T12:52:07.051" v="260" actId="14100"/>
          <ac:picMkLst>
            <pc:docMk/>
            <pc:sldMk cId="0" sldId="264"/>
            <ac:picMk id="6" creationId="{54CAC269-7ADD-4DC5-BDB0-9E422C9E1C9A}"/>
          </ac:picMkLst>
        </pc:picChg>
        <pc:picChg chg="del mod topLvl">
          <ac:chgData name="Beatriz Manzano" userId="96a94fcbfabc7db5" providerId="Windows Live" clId="Web-{C1C4D490-9B0A-43A0-BB91-070B83106A32}" dt="2021-05-15T12:38:17.818" v="171"/>
          <ac:picMkLst>
            <pc:docMk/>
            <pc:sldMk cId="0" sldId="264"/>
            <ac:picMk id="7" creationId="{6545DE92-4B9A-4CF1-BFED-4ED2A3E747ED}"/>
          </ac:picMkLst>
        </pc:picChg>
        <pc:picChg chg="mod topLvl">
          <ac:chgData name="Beatriz Manzano" userId="96a94fcbfabc7db5" providerId="Windows Live" clId="Web-{C1C4D490-9B0A-43A0-BB91-070B83106A32}" dt="2021-05-15T12:32:05.811" v="83"/>
          <ac:picMkLst>
            <pc:docMk/>
            <pc:sldMk cId="0" sldId="264"/>
            <ac:picMk id="8" creationId="{FEF17A1E-E6F8-43BE-9CBA-5CFC3FB5EDB6}"/>
          </ac:picMkLst>
        </pc:picChg>
        <pc:picChg chg="mod topLvl">
          <ac:chgData name="Beatriz Manzano" userId="96a94fcbfabc7db5" providerId="Windows Live" clId="Web-{C1C4D490-9B0A-43A0-BB91-070B83106A32}" dt="2021-05-15T12:32:05.811" v="83"/>
          <ac:picMkLst>
            <pc:docMk/>
            <pc:sldMk cId="0" sldId="264"/>
            <ac:picMk id="9" creationId="{4640DA8F-9FF8-4497-92E4-89E58D75194A}"/>
          </ac:picMkLst>
        </pc:picChg>
        <pc:picChg chg="mod topLvl">
          <ac:chgData name="Beatriz Manzano" userId="96a94fcbfabc7db5" providerId="Windows Live" clId="Web-{C1C4D490-9B0A-43A0-BB91-070B83106A32}" dt="2021-05-15T12:57:33.557" v="333" actId="14100"/>
          <ac:picMkLst>
            <pc:docMk/>
            <pc:sldMk cId="0" sldId="264"/>
            <ac:picMk id="10" creationId="{C32900A7-EF60-47BB-B3BF-355AD42CF2CA}"/>
          </ac:picMkLst>
        </pc:picChg>
        <pc:picChg chg="add mod topLvl">
          <ac:chgData name="Beatriz Manzano" userId="96a94fcbfabc7db5" providerId="Windows Live" clId="Web-{C1C4D490-9B0A-43A0-BB91-070B83106A32}" dt="2021-05-15T13:03:13.079" v="457" actId="14100"/>
          <ac:picMkLst>
            <pc:docMk/>
            <pc:sldMk cId="0" sldId="264"/>
            <ac:picMk id="13" creationId="{EFEE35BC-7CE4-4E35-A2FB-8055F4A739A4}"/>
          </ac:picMkLst>
        </pc:picChg>
        <pc:picChg chg="add mod">
          <ac:chgData name="Beatriz Manzano" userId="96a94fcbfabc7db5" providerId="Windows Live" clId="Web-{C1C4D490-9B0A-43A0-BB91-070B83106A32}" dt="2021-05-15T12:39:41.694" v="197" actId="14100"/>
          <ac:picMkLst>
            <pc:docMk/>
            <pc:sldMk cId="0" sldId="264"/>
            <ac:picMk id="19" creationId="{77C24091-FF34-4930-9862-73964BA1CFF8}"/>
          </ac:picMkLst>
        </pc:picChg>
        <pc:picChg chg="add mod">
          <ac:chgData name="Beatriz Manzano" userId="96a94fcbfabc7db5" providerId="Windows Live" clId="Web-{C1C4D490-9B0A-43A0-BB91-070B83106A32}" dt="2021-05-15T12:41:06.696" v="203" actId="14100"/>
          <ac:picMkLst>
            <pc:docMk/>
            <pc:sldMk cId="0" sldId="264"/>
            <ac:picMk id="21" creationId="{081B55D4-DC16-4367-A21D-50E28042FFB0}"/>
          </ac:picMkLst>
        </pc:picChg>
        <pc:picChg chg="add mod">
          <ac:chgData name="Beatriz Manzano" userId="96a94fcbfabc7db5" providerId="Windows Live" clId="Web-{C1C4D490-9B0A-43A0-BB91-070B83106A32}" dt="2021-05-15T12:52:52.005" v="265" actId="1076"/>
          <ac:picMkLst>
            <pc:docMk/>
            <pc:sldMk cId="0" sldId="264"/>
            <ac:picMk id="23" creationId="{8FB93CA6-0D9D-48F8-BCA9-CD36ACBA6E7B}"/>
          </ac:picMkLst>
        </pc:picChg>
        <pc:picChg chg="add mod">
          <ac:chgData name="Beatriz Manzano" userId="96a94fcbfabc7db5" providerId="Windows Live" clId="Web-{C1C4D490-9B0A-43A0-BB91-070B83106A32}" dt="2021-05-15T12:49:56.533" v="254" actId="1076"/>
          <ac:picMkLst>
            <pc:docMk/>
            <pc:sldMk cId="0" sldId="264"/>
            <ac:picMk id="25" creationId="{5710E7BD-542D-4815-98AC-5B13CFD6906A}"/>
          </ac:picMkLst>
        </pc:picChg>
        <pc:picChg chg="add mod">
          <ac:chgData name="Beatriz Manzano" userId="96a94fcbfabc7db5" providerId="Windows Live" clId="Web-{C1C4D490-9B0A-43A0-BB91-070B83106A32}" dt="2021-05-15T12:53:49.662" v="280" actId="1076"/>
          <ac:picMkLst>
            <pc:docMk/>
            <pc:sldMk cId="0" sldId="264"/>
            <ac:picMk id="26" creationId="{1D1334D8-0010-41E1-971B-488034B9558B}"/>
          </ac:picMkLst>
        </pc:picChg>
        <pc:picChg chg="mod topLvl">
          <ac:chgData name="Beatriz Manzano" userId="96a94fcbfabc7db5" providerId="Windows Live" clId="Web-{C1C4D490-9B0A-43A0-BB91-070B83106A32}" dt="2021-05-15T13:05:37.159" v="466" actId="1076"/>
          <ac:picMkLst>
            <pc:docMk/>
            <pc:sldMk cId="0" sldId="264"/>
            <ac:picMk id="127" creationId="{00000000-0000-0000-0000-000000000000}"/>
          </ac:picMkLst>
        </pc:picChg>
      </pc:sldChg>
    </pc:docChg>
  </pc:docChgLst>
  <pc:docChgLst>
    <pc:chgData name="Beatriz Manzano" userId="96a94fcbfabc7db5" providerId="Windows Live" clId="Web-{5D738460-8505-44EF-B4D5-EC89F6DD73D3}"/>
    <pc:docChg chg="delSld modSld">
      <pc:chgData name="Beatriz Manzano" userId="96a94fcbfabc7db5" providerId="Windows Live" clId="Web-{5D738460-8505-44EF-B4D5-EC89F6DD73D3}" dt="2021-05-15T12:19:56.407" v="124" actId="1076"/>
      <pc:docMkLst>
        <pc:docMk/>
      </pc:docMkLst>
      <pc:sldChg chg="del">
        <pc:chgData name="Beatriz Manzano" userId="96a94fcbfabc7db5" providerId="Windows Live" clId="Web-{5D738460-8505-44EF-B4D5-EC89F6DD73D3}" dt="2021-05-15T09:30:00.368" v="0"/>
        <pc:sldMkLst>
          <pc:docMk/>
          <pc:sldMk cId="0" sldId="257"/>
        </pc:sldMkLst>
      </pc:sldChg>
      <pc:sldChg chg="del">
        <pc:chgData name="Beatriz Manzano" userId="96a94fcbfabc7db5" providerId="Windows Live" clId="Web-{5D738460-8505-44EF-B4D5-EC89F6DD73D3}" dt="2021-05-15T09:30:03.774" v="1"/>
        <pc:sldMkLst>
          <pc:docMk/>
          <pc:sldMk cId="0" sldId="258"/>
        </pc:sldMkLst>
      </pc:sldChg>
      <pc:sldChg chg="addSp delSp modSp">
        <pc:chgData name="Beatriz Manzano" userId="96a94fcbfabc7db5" providerId="Windows Live" clId="Web-{5D738460-8505-44EF-B4D5-EC89F6DD73D3}" dt="2021-05-15T12:19:56.407" v="124" actId="1076"/>
        <pc:sldMkLst>
          <pc:docMk/>
          <pc:sldMk cId="0" sldId="264"/>
        </pc:sldMkLst>
        <pc:spChg chg="add mod">
          <ac:chgData name="Beatriz Manzano" userId="96a94fcbfabc7db5" providerId="Windows Live" clId="Web-{5D738460-8505-44EF-B4D5-EC89F6DD73D3}" dt="2021-05-15T12:19:49.876" v="123" actId="1076"/>
          <ac:spMkLst>
            <pc:docMk/>
            <pc:sldMk cId="0" sldId="264"/>
            <ac:spMk id="11" creationId="{68270CC3-5668-43AA-A988-DE16567EEF69}"/>
          </ac:spMkLst>
        </pc:spChg>
        <pc:spChg chg="add del mod">
          <ac:chgData name="Beatriz Manzano" userId="96a94fcbfabc7db5" providerId="Windows Live" clId="Web-{5D738460-8505-44EF-B4D5-EC89F6DD73D3}" dt="2021-05-15T12:19:12.016" v="100"/>
          <ac:spMkLst>
            <pc:docMk/>
            <pc:sldMk cId="0" sldId="264"/>
            <ac:spMk id="12" creationId="{8D053D54-4AEB-44AF-AB01-11EA0D86318F}"/>
          </ac:spMkLst>
        </pc:spChg>
        <pc:spChg chg="del">
          <ac:chgData name="Beatriz Manzano" userId="96a94fcbfabc7db5" providerId="Windows Live" clId="Web-{5D738460-8505-44EF-B4D5-EC89F6DD73D3}" dt="2021-05-15T09:30:26.337" v="2"/>
          <ac:spMkLst>
            <pc:docMk/>
            <pc:sldMk cId="0" sldId="264"/>
            <ac:spMk id="125" creationId="{00000000-0000-0000-0000-000000000000}"/>
          </ac:spMkLst>
        </pc:spChg>
        <pc:spChg chg="del">
          <ac:chgData name="Beatriz Manzano" userId="96a94fcbfabc7db5" providerId="Windows Live" clId="Web-{5D738460-8505-44EF-B4D5-EC89F6DD73D3}" dt="2021-05-15T09:30:29.118" v="3"/>
          <ac:spMkLst>
            <pc:docMk/>
            <pc:sldMk cId="0" sldId="264"/>
            <ac:spMk id="126" creationId="{00000000-0000-0000-0000-000000000000}"/>
          </ac:spMkLst>
        </pc:spChg>
        <pc:spChg chg="mod">
          <ac:chgData name="Beatriz Manzano" userId="96a94fcbfabc7db5" providerId="Windows Live" clId="Web-{5D738460-8505-44EF-B4D5-EC89F6DD73D3}" dt="2021-05-15T12:12:15.022" v="46" actId="1076"/>
          <ac:spMkLst>
            <pc:docMk/>
            <pc:sldMk cId="0" sldId="264"/>
            <ac:spMk id="128" creationId="{00000000-0000-0000-0000-000000000000}"/>
          </ac:spMkLst>
        </pc:spChg>
        <pc:spChg chg="mod">
          <ac:chgData name="Beatriz Manzano" userId="96a94fcbfabc7db5" providerId="Windows Live" clId="Web-{5D738460-8505-44EF-B4D5-EC89F6DD73D3}" dt="2021-05-15T12:15:34.026" v="77"/>
          <ac:spMkLst>
            <pc:docMk/>
            <pc:sldMk cId="0" sldId="264"/>
            <ac:spMk id="129" creationId="{00000000-0000-0000-0000-000000000000}"/>
          </ac:spMkLst>
        </pc:spChg>
        <pc:spChg chg="mod">
          <ac:chgData name="Beatriz Manzano" userId="96a94fcbfabc7db5" providerId="Windows Live" clId="Web-{5D738460-8505-44EF-B4D5-EC89F6DD73D3}" dt="2021-05-15T12:12:53.648" v="53" actId="1076"/>
          <ac:spMkLst>
            <pc:docMk/>
            <pc:sldMk cId="0" sldId="264"/>
            <ac:spMk id="130" creationId="{00000000-0000-0000-0000-000000000000}"/>
          </ac:spMkLst>
        </pc:spChg>
        <pc:spChg chg="mod">
          <ac:chgData name="Beatriz Manzano" userId="96a94fcbfabc7db5" providerId="Windows Live" clId="Web-{5D738460-8505-44EF-B4D5-EC89F6DD73D3}" dt="2021-05-15T09:33:48.623" v="32" actId="1076"/>
          <ac:spMkLst>
            <pc:docMk/>
            <pc:sldMk cId="0" sldId="264"/>
            <ac:spMk id="131" creationId="{00000000-0000-0000-0000-000000000000}"/>
          </ac:spMkLst>
        </pc:spChg>
        <pc:spChg chg="mod">
          <ac:chgData name="Beatriz Manzano" userId="96a94fcbfabc7db5" providerId="Windows Live" clId="Web-{5D738460-8505-44EF-B4D5-EC89F6DD73D3}" dt="2021-05-15T12:17:15.169" v="80" actId="1076"/>
          <ac:spMkLst>
            <pc:docMk/>
            <pc:sldMk cId="0" sldId="264"/>
            <ac:spMk id="132" creationId="{00000000-0000-0000-0000-000000000000}"/>
          </ac:spMkLst>
        </pc:spChg>
        <pc:spChg chg="mod">
          <ac:chgData name="Beatriz Manzano" userId="96a94fcbfabc7db5" providerId="Windows Live" clId="Web-{5D738460-8505-44EF-B4D5-EC89F6DD73D3}" dt="2021-05-15T12:14:42.838" v="70" actId="1076"/>
          <ac:spMkLst>
            <pc:docMk/>
            <pc:sldMk cId="0" sldId="264"/>
            <ac:spMk id="133" creationId="{00000000-0000-0000-0000-000000000000}"/>
          </ac:spMkLst>
        </pc:spChg>
        <pc:spChg chg="mod">
          <ac:chgData name="Beatriz Manzano" userId="96a94fcbfabc7db5" providerId="Windows Live" clId="Web-{5D738460-8505-44EF-B4D5-EC89F6DD73D3}" dt="2021-05-15T12:18:05.358" v="93" actId="1076"/>
          <ac:spMkLst>
            <pc:docMk/>
            <pc:sldMk cId="0" sldId="264"/>
            <ac:spMk id="134" creationId="{00000000-0000-0000-0000-000000000000}"/>
          </ac:spMkLst>
        </pc:spChg>
        <pc:spChg chg="mod">
          <ac:chgData name="Beatriz Manzano" userId="96a94fcbfabc7db5" providerId="Windows Live" clId="Web-{5D738460-8505-44EF-B4D5-EC89F6DD73D3}" dt="2021-05-15T12:13:52.883" v="60" actId="1076"/>
          <ac:spMkLst>
            <pc:docMk/>
            <pc:sldMk cId="0" sldId="264"/>
            <ac:spMk id="136" creationId="{00000000-0000-0000-0000-000000000000}"/>
          </ac:spMkLst>
        </pc:spChg>
        <pc:picChg chg="add mod">
          <ac:chgData name="Beatriz Manzano" userId="96a94fcbfabc7db5" providerId="Windows Live" clId="Web-{5D738460-8505-44EF-B4D5-EC89F6DD73D3}" dt="2021-05-15T12:18:11.171" v="95" actId="14100"/>
          <ac:picMkLst>
            <pc:docMk/>
            <pc:sldMk cId="0" sldId="264"/>
            <ac:picMk id="2" creationId="{6C949BAD-0D19-441E-B2B3-A8A150D2FB0A}"/>
          </ac:picMkLst>
        </pc:picChg>
        <pc:picChg chg="add mod">
          <ac:chgData name="Beatriz Manzano" userId="96a94fcbfabc7db5" providerId="Windows Live" clId="Web-{5D738460-8505-44EF-B4D5-EC89F6DD73D3}" dt="2021-05-15T09:33:51.092" v="33" actId="14100"/>
          <ac:picMkLst>
            <pc:docMk/>
            <pc:sldMk cId="0" sldId="264"/>
            <ac:picMk id="3" creationId="{13090E92-4AD4-4DB7-AC34-2E1575995800}"/>
          </ac:picMkLst>
        </pc:picChg>
        <pc:picChg chg="add mod">
          <ac:chgData name="Beatriz Manzano" userId="96a94fcbfabc7db5" providerId="Windows Live" clId="Web-{5D738460-8505-44EF-B4D5-EC89F6DD73D3}" dt="2021-05-15T12:19:44.220" v="122" actId="1076"/>
          <ac:picMkLst>
            <pc:docMk/>
            <pc:sldMk cId="0" sldId="264"/>
            <ac:picMk id="4" creationId="{BB992D56-FFD6-4A79-9161-BE4D1DE259FB}"/>
          </ac:picMkLst>
        </pc:picChg>
        <pc:picChg chg="add mod">
          <ac:chgData name="Beatriz Manzano" userId="96a94fcbfabc7db5" providerId="Windows Live" clId="Web-{5D738460-8505-44EF-B4D5-EC89F6DD73D3}" dt="2021-05-15T12:12:11.241" v="45" actId="1076"/>
          <ac:picMkLst>
            <pc:docMk/>
            <pc:sldMk cId="0" sldId="264"/>
            <ac:picMk id="5" creationId="{C56EC715-D1DA-4A20-B545-FA22556E0281}"/>
          </ac:picMkLst>
        </pc:picChg>
        <pc:picChg chg="add mod">
          <ac:chgData name="Beatriz Manzano" userId="96a94fcbfabc7db5" providerId="Windows Live" clId="Web-{5D738460-8505-44EF-B4D5-EC89F6DD73D3}" dt="2021-05-15T12:12:48.960" v="52" actId="1076"/>
          <ac:picMkLst>
            <pc:docMk/>
            <pc:sldMk cId="0" sldId="264"/>
            <ac:picMk id="6" creationId="{54CAC269-7ADD-4DC5-BDB0-9E422C9E1C9A}"/>
          </ac:picMkLst>
        </pc:picChg>
        <pc:picChg chg="add mod">
          <ac:chgData name="Beatriz Manzano" userId="96a94fcbfabc7db5" providerId="Windows Live" clId="Web-{5D738460-8505-44EF-B4D5-EC89F6DD73D3}" dt="2021-05-15T12:13:45.196" v="59" actId="1076"/>
          <ac:picMkLst>
            <pc:docMk/>
            <pc:sldMk cId="0" sldId="264"/>
            <ac:picMk id="7" creationId="{6545DE92-4B9A-4CF1-BFED-4ED2A3E747ED}"/>
          </ac:picMkLst>
        </pc:picChg>
        <pc:picChg chg="add mod">
          <ac:chgData name="Beatriz Manzano" userId="96a94fcbfabc7db5" providerId="Windows Live" clId="Web-{5D738460-8505-44EF-B4D5-EC89F6DD73D3}" dt="2021-05-15T12:19:56.407" v="124" actId="1076"/>
          <ac:picMkLst>
            <pc:docMk/>
            <pc:sldMk cId="0" sldId="264"/>
            <ac:picMk id="8" creationId="{FEF17A1E-E6F8-43BE-9CBA-5CFC3FB5EDB6}"/>
          </ac:picMkLst>
        </pc:picChg>
        <pc:picChg chg="add mod">
          <ac:chgData name="Beatriz Manzano" userId="96a94fcbfabc7db5" providerId="Windows Live" clId="Web-{5D738460-8505-44EF-B4D5-EC89F6DD73D3}" dt="2021-05-15T12:15:26.792" v="75" actId="14100"/>
          <ac:picMkLst>
            <pc:docMk/>
            <pc:sldMk cId="0" sldId="264"/>
            <ac:picMk id="9" creationId="{4640DA8F-9FF8-4497-92E4-89E58D75194A}"/>
          </ac:picMkLst>
        </pc:picChg>
        <pc:picChg chg="add mod">
          <ac:chgData name="Beatriz Manzano" userId="96a94fcbfabc7db5" providerId="Windows Live" clId="Web-{5D738460-8505-44EF-B4D5-EC89F6DD73D3}" dt="2021-05-15T12:17:31.654" v="85" actId="14100"/>
          <ac:picMkLst>
            <pc:docMk/>
            <pc:sldMk cId="0" sldId="264"/>
            <ac:picMk id="10" creationId="{C32900A7-EF60-47BB-B3BF-355AD42CF2C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47773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35" y="226951"/>
            <a:ext cx="8455885" cy="48528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EE09A003-2C6A-4D6C-B941-1F1757EC8B6C}"/>
              </a:ext>
            </a:extLst>
          </p:cNvPr>
          <p:cNvSpPr txBox="1"/>
          <p:nvPr/>
        </p:nvSpPr>
        <p:spPr>
          <a:xfrm>
            <a:off x="3947352" y="2888789"/>
            <a:ext cx="772257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latin typeface="Calibri"/>
                <a:cs typeface="Calibri"/>
              </a:rPr>
              <a:t>Send Artefact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8270CC3-5668-43AA-A988-DE16567EEF69}"/>
              </a:ext>
            </a:extLst>
          </p:cNvPr>
          <p:cNvSpPr txBox="1"/>
          <p:nvPr/>
        </p:nvSpPr>
        <p:spPr>
          <a:xfrm>
            <a:off x="454521" y="904787"/>
            <a:ext cx="75111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dirty="0">
                <a:latin typeface="Calibri"/>
                <a:cs typeface="Calibri"/>
              </a:rPr>
              <a:t>Developers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350A9A9-CB60-4771-9C72-9B62A5E10C73}"/>
              </a:ext>
            </a:extLst>
          </p:cNvPr>
          <p:cNvSpPr txBox="1"/>
          <p:nvPr/>
        </p:nvSpPr>
        <p:spPr>
          <a:xfrm>
            <a:off x="339235" y="1767987"/>
            <a:ext cx="559778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dirty="0">
                <a:latin typeface="Calibri"/>
                <a:cs typeface="Calibri"/>
              </a:rPr>
              <a:t>DEVOPS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3F9A578-2C50-4157-B45F-81E4BAC25E2B}"/>
              </a:ext>
            </a:extLst>
          </p:cNvPr>
          <p:cNvSpPr txBox="1"/>
          <p:nvPr/>
        </p:nvSpPr>
        <p:spPr>
          <a:xfrm>
            <a:off x="454521" y="4848956"/>
            <a:ext cx="56710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00" dirty="0">
                <a:latin typeface="Calibri"/>
              </a:rPr>
              <a:t>Testers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363892" y="3217333"/>
            <a:ext cx="1761067" cy="41317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2762116" y="3298288"/>
            <a:ext cx="1097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GitHub Repo</a:t>
            </a:r>
            <a:endParaRPr lang="en-GB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469813" y="2197622"/>
            <a:ext cx="12923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Watch this space</a:t>
            </a:r>
            <a:endParaRPr lang="en-GB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26559" y="4189038"/>
            <a:ext cx="12923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Watch this space</a:t>
            </a:r>
            <a:endParaRPr lang="en-GB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13973" y="4189038"/>
            <a:ext cx="12923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Coming Soon …….</a:t>
            </a:r>
            <a:endParaRPr lang="en-GB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075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</Words>
  <Application>Microsoft Office PowerPoint</Application>
  <PresentationFormat>On-screen Show (16:9)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Simple Light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System</dc:title>
  <dc:creator>B</dc:creator>
  <cp:lastModifiedBy>Beatriz Manzano</cp:lastModifiedBy>
  <cp:revision>299</cp:revision>
  <dcterms:modified xsi:type="dcterms:W3CDTF">2021-05-22T18:12:40Z</dcterms:modified>
</cp:coreProperties>
</file>