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Chiv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Chiv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hivo-italic.fntdata"/><Relationship Id="rId14" Type="http://schemas.openxmlformats.org/officeDocument/2006/relationships/font" Target="fonts/Chivo-bold.fntdata"/><Relationship Id="rId16" Type="http://schemas.openxmlformats.org/officeDocument/2006/relationships/font" Target="fonts/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cb140345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cb1403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b4ad04ab_3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b4ad04a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b4ad04ab_3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b4ad04ab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b4ad04ab_4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b4ad04ab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f5d117754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f5d11775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ndroid-lambton-api.herokuapp.com/new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wsapi.org/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marchete/android-lambton-project" TargetMode="External"/><Relationship Id="rId4" Type="http://schemas.openxmlformats.org/officeDocument/2006/relationships/hyperlink" Target="https://github.com/bmarchete/android-lambton-project-api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608450" y="692300"/>
            <a:ext cx="7930800" cy="17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My News App</a:t>
            </a:r>
            <a:endParaRPr sz="4800"/>
          </a:p>
        </p:txBody>
      </p:sp>
      <p:pic>
        <p:nvPicPr>
          <p:cNvPr id="141" name="Google Shape;1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623" y="551175"/>
            <a:ext cx="2191150" cy="423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675" y="1835075"/>
            <a:ext cx="2954600" cy="2954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362600" y="2404900"/>
            <a:ext cx="6468900" cy="22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in/out (validation)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Fetches News from created API 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https://android-lambton-api.herokuapp.com/news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 News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Add/Remove to favorites (local storage)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user info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full piece of news in WebView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4"/>
          <p:cNvSpPr txBox="1"/>
          <p:nvPr>
            <p:ph type="title"/>
          </p:nvPr>
        </p:nvSpPr>
        <p:spPr>
          <a:xfrm>
            <a:off x="362600" y="-100"/>
            <a:ext cx="5580900" cy="14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828" y="1192325"/>
            <a:ext cx="1893041" cy="36663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62600" y="2404900"/>
            <a:ext cx="3979800" cy="22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Fetchs news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https://newsapi.org/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Avoids exceed max calls to the service (550/day)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Node.js/Express.js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Published on Heroku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5"/>
          <p:cNvSpPr txBox="1"/>
          <p:nvPr>
            <p:ph type="title"/>
          </p:nvPr>
        </p:nvSpPr>
        <p:spPr>
          <a:xfrm>
            <a:off x="362600" y="-100"/>
            <a:ext cx="5580900" cy="14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500" y="1155275"/>
            <a:ext cx="4637526" cy="37639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850975" y="2404900"/>
            <a:ext cx="7759200" cy="22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362600" y="-100"/>
            <a:ext cx="5580900" cy="94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Packages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99" y="907625"/>
            <a:ext cx="5736350" cy="5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00" y="1620875"/>
            <a:ext cx="5736349" cy="55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0949" y="2404905"/>
            <a:ext cx="5736351" cy="2676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223" y="2404900"/>
            <a:ext cx="2858000" cy="18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362600" y="991300"/>
            <a:ext cx="7375800" cy="12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https://github.com/bmarchete/android-lambton-project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https://github.com/bmarchete/android-lambton-project-api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7"/>
          <p:cNvSpPr txBox="1"/>
          <p:nvPr>
            <p:ph type="title"/>
          </p:nvPr>
        </p:nvSpPr>
        <p:spPr>
          <a:xfrm>
            <a:off x="362600" y="-100"/>
            <a:ext cx="5580900" cy="14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Repos</a:t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875" y="2394912"/>
            <a:ext cx="4271850" cy="2342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9150" y="2396513"/>
            <a:ext cx="4271850" cy="233976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362600" y="-100"/>
            <a:ext cx="5580900" cy="14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