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2" r:id="rId2"/>
    <p:sldId id="256" r:id="rId3"/>
    <p:sldId id="257" r:id="rId4"/>
    <p:sldId id="258" r:id="rId5"/>
    <p:sldId id="259" r:id="rId6"/>
    <p:sldId id="260" r:id="rId7"/>
    <p:sldId id="261"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00" autoAdjust="0"/>
    <p:restoredTop sz="94660"/>
  </p:normalViewPr>
  <p:slideViewPr>
    <p:cSldViewPr snapToGrid="0">
      <p:cViewPr>
        <p:scale>
          <a:sx n="46" d="100"/>
          <a:sy n="46" d="100"/>
        </p:scale>
        <p:origin x="1334" y="114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microsoft.com/office/2016/11/relationships/changesInfo" Target="changesInfos/changesInfo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tableStyles" Target="tableStyles.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theme" Target="theme/theme1.xml" /><Relationship Id="rId5" Type="http://schemas.openxmlformats.org/officeDocument/2006/relationships/slide" Target="slides/slide4.xml" /><Relationship Id="rId10" Type="http://schemas.openxmlformats.org/officeDocument/2006/relationships/viewProps" Target="viewProps.xml" /><Relationship Id="rId4" Type="http://schemas.openxmlformats.org/officeDocument/2006/relationships/slide" Target="slides/slide3.xml" /><Relationship Id="rId9" Type="http://schemas.openxmlformats.org/officeDocument/2006/relationships/presProps" Target="presProps.xml" /></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OWEN NGABIRANO" userId="c6a5ae74c3558940" providerId="LiveId" clId="{9DA5FAA5-A110-E64E-B94E-3931E90F6A8B}"/>
    <pc:docChg chg="addSld modSld sldOrd">
      <pc:chgData name="OWEN NGABIRANO" userId="c6a5ae74c3558940" providerId="LiveId" clId="{9DA5FAA5-A110-E64E-B94E-3931E90F6A8B}" dt="2022-05-23T05:49:03.531" v="39" actId="26606"/>
      <pc:docMkLst>
        <pc:docMk/>
      </pc:docMkLst>
      <pc:sldChg chg="addSp modSp new mod ord setBg">
        <pc:chgData name="OWEN NGABIRANO" userId="c6a5ae74c3558940" providerId="LiveId" clId="{9DA5FAA5-A110-E64E-B94E-3931E90F6A8B}" dt="2022-05-23T05:49:03.531" v="39" actId="26606"/>
        <pc:sldMkLst>
          <pc:docMk/>
          <pc:sldMk cId="1041678693" sldId="262"/>
        </pc:sldMkLst>
        <pc:spChg chg="mod">
          <ac:chgData name="OWEN NGABIRANO" userId="c6a5ae74c3558940" providerId="LiveId" clId="{9DA5FAA5-A110-E64E-B94E-3931E90F6A8B}" dt="2022-05-23T05:49:03.531" v="39" actId="26606"/>
          <ac:spMkLst>
            <pc:docMk/>
            <pc:sldMk cId="1041678693" sldId="262"/>
            <ac:spMk id="2" creationId="{C85F107B-14DD-3C8F-C313-FC1CD76F35EC}"/>
          </ac:spMkLst>
        </pc:spChg>
        <pc:spChg chg="add">
          <ac:chgData name="OWEN NGABIRANO" userId="c6a5ae74c3558940" providerId="LiveId" clId="{9DA5FAA5-A110-E64E-B94E-3931E90F6A8B}" dt="2022-05-23T05:49:03.531" v="39" actId="26606"/>
          <ac:spMkLst>
            <pc:docMk/>
            <pc:sldMk cId="1041678693" sldId="262"/>
            <ac:spMk id="7" creationId="{5FB946D7-1CA4-446E-8795-007CACFDEB88}"/>
          </ac:spMkLst>
        </pc:spChg>
        <pc:spChg chg="add">
          <ac:chgData name="OWEN NGABIRANO" userId="c6a5ae74c3558940" providerId="LiveId" clId="{9DA5FAA5-A110-E64E-B94E-3931E90F6A8B}" dt="2022-05-23T05:49:03.531" v="39" actId="26606"/>
          <ac:spMkLst>
            <pc:docMk/>
            <pc:sldMk cId="1041678693" sldId="262"/>
            <ac:spMk id="9" creationId="{192416F2-BC84-4D7C-80C6-6296C10C3819}"/>
          </ac:spMkLst>
        </pc:spChg>
        <pc:cxnChg chg="add">
          <ac:chgData name="OWEN NGABIRANO" userId="c6a5ae74c3558940" providerId="LiveId" clId="{9DA5FAA5-A110-E64E-B94E-3931E90F6A8B}" dt="2022-05-23T05:49:03.531" v="39" actId="26606"/>
          <ac:cxnSpMkLst>
            <pc:docMk/>
            <pc:sldMk cId="1041678693" sldId="262"/>
            <ac:cxnSpMk id="11" creationId="{2330623A-AB89-4E04-AC9A-2BAFBF85AE3A}"/>
          </ac:cxnSpMkLst>
        </pc:cxnChg>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svg" /><Relationship Id="rId1" Type="http://schemas.openxmlformats.org/officeDocument/2006/relationships/image" Target="../media/image1.png" /><Relationship Id="rId4" Type="http://schemas.openxmlformats.org/officeDocument/2006/relationships/image" Target="../media/image4.svg" /></Relationships>
</file>

<file path=ppt/diagrams/_rels/data2.xml.rels><?xml version="1.0" encoding="UTF-8" standalone="yes"?>
<Relationships xmlns="http://schemas.openxmlformats.org/package/2006/relationships"><Relationship Id="rId3" Type="http://schemas.openxmlformats.org/officeDocument/2006/relationships/image" Target="../media/image9.png" /><Relationship Id="rId2" Type="http://schemas.openxmlformats.org/officeDocument/2006/relationships/image" Target="../media/image8.svg" /><Relationship Id="rId1" Type="http://schemas.openxmlformats.org/officeDocument/2006/relationships/image" Target="../media/image7.png" /><Relationship Id="rId4" Type="http://schemas.openxmlformats.org/officeDocument/2006/relationships/image" Target="../media/image10.svg" /></Relationships>
</file>

<file path=ppt/diagrams/_rels/drawing1.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svg" /><Relationship Id="rId1" Type="http://schemas.openxmlformats.org/officeDocument/2006/relationships/image" Target="../media/image1.png" /><Relationship Id="rId4" Type="http://schemas.openxmlformats.org/officeDocument/2006/relationships/image" Target="../media/image4.svg" /></Relationships>
</file>

<file path=ppt/diagrams/_rels/drawing2.xml.rels><?xml version="1.0" encoding="UTF-8" standalone="yes"?>
<Relationships xmlns="http://schemas.openxmlformats.org/package/2006/relationships"><Relationship Id="rId3" Type="http://schemas.openxmlformats.org/officeDocument/2006/relationships/image" Target="../media/image9.png" /><Relationship Id="rId2" Type="http://schemas.openxmlformats.org/officeDocument/2006/relationships/image" Target="../media/image8.svg" /><Relationship Id="rId1" Type="http://schemas.openxmlformats.org/officeDocument/2006/relationships/image" Target="../media/image7.png" /><Relationship Id="rId4" Type="http://schemas.openxmlformats.org/officeDocument/2006/relationships/image" Target="../media/image10.svg" /></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2F8AF6BC-6F1C-4474-9A1E-C2A2949FE49A}"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1390AE74-C60A-49E0-9F1E-0D25AF1F1B4D}">
      <dgm:prSet/>
      <dgm:spPr/>
      <dgm:t>
        <a:bodyPr/>
        <a:lstStyle/>
        <a:p>
          <a:r>
            <a:rPr lang="en-US"/>
            <a:t>According to the textbook, Discrete Mathematics and Its Applications, a compound proposition is satisfiable if there is an assignment of truth values to its variables that makes it true (that is, when it is a tautology or a contingency). </a:t>
          </a:r>
        </a:p>
      </dgm:t>
    </dgm:pt>
    <dgm:pt modelId="{DEAE76E3-A725-4B7B-A130-EF5A60F41509}" type="parTrans" cxnId="{872A22F8-3037-4091-97A7-138B6997AD57}">
      <dgm:prSet/>
      <dgm:spPr/>
      <dgm:t>
        <a:bodyPr/>
        <a:lstStyle/>
        <a:p>
          <a:endParaRPr lang="en-US"/>
        </a:p>
      </dgm:t>
    </dgm:pt>
    <dgm:pt modelId="{974CDBBC-D6A2-4B6E-970B-C09F1AD2EDE2}" type="sibTrans" cxnId="{872A22F8-3037-4091-97A7-138B6997AD57}">
      <dgm:prSet/>
      <dgm:spPr/>
      <dgm:t>
        <a:bodyPr/>
        <a:lstStyle/>
        <a:p>
          <a:endParaRPr lang="en-US"/>
        </a:p>
      </dgm:t>
    </dgm:pt>
    <dgm:pt modelId="{C197CFA3-11EC-4C5B-BF02-E76A223971BA}">
      <dgm:prSet/>
      <dgm:spPr/>
      <dgm:t>
        <a:bodyPr/>
        <a:lstStyle/>
        <a:p>
          <a:r>
            <a:rPr lang="en-US"/>
            <a:t>When such assignment does not exist or when the compound proposition is false for all its assignments of truth values to its variables, the compound proposition is unsatisfiable.</a:t>
          </a:r>
        </a:p>
      </dgm:t>
    </dgm:pt>
    <dgm:pt modelId="{CBE19E2D-6611-4996-9E27-813E2D05FA3B}" type="parTrans" cxnId="{40E816A7-66BD-422E-8A44-F0EA4103AB85}">
      <dgm:prSet/>
      <dgm:spPr/>
      <dgm:t>
        <a:bodyPr/>
        <a:lstStyle/>
        <a:p>
          <a:endParaRPr lang="en-US"/>
        </a:p>
      </dgm:t>
    </dgm:pt>
    <dgm:pt modelId="{1CC144D8-D588-4236-8459-F6B6D8DF6A67}" type="sibTrans" cxnId="{40E816A7-66BD-422E-8A44-F0EA4103AB85}">
      <dgm:prSet/>
      <dgm:spPr/>
      <dgm:t>
        <a:bodyPr/>
        <a:lstStyle/>
        <a:p>
          <a:endParaRPr lang="en-US"/>
        </a:p>
      </dgm:t>
    </dgm:pt>
    <dgm:pt modelId="{2EE17F9E-91CD-4186-B3E2-A8C8F26594EA}" type="pres">
      <dgm:prSet presAssocID="{2F8AF6BC-6F1C-4474-9A1E-C2A2949FE49A}" presName="root" presStyleCnt="0">
        <dgm:presLayoutVars>
          <dgm:dir/>
          <dgm:resizeHandles val="exact"/>
        </dgm:presLayoutVars>
      </dgm:prSet>
      <dgm:spPr/>
    </dgm:pt>
    <dgm:pt modelId="{198AFF9D-B5C8-4678-A887-EB17F88485FF}" type="pres">
      <dgm:prSet presAssocID="{1390AE74-C60A-49E0-9F1E-0D25AF1F1B4D}" presName="compNode" presStyleCnt="0"/>
      <dgm:spPr/>
    </dgm:pt>
    <dgm:pt modelId="{7E314476-9DC9-4B94-A15C-A9C918EB8509}" type="pres">
      <dgm:prSet presAssocID="{1390AE74-C60A-49E0-9F1E-0D25AF1F1B4D}" presName="bgRect" presStyleLbl="bgShp" presStyleIdx="0" presStyleCnt="2"/>
      <dgm:spPr/>
    </dgm:pt>
    <dgm:pt modelId="{862D5975-0640-4982-9C97-2529E7DF8C0E}" type="pres">
      <dgm:prSet presAssocID="{1390AE74-C60A-49E0-9F1E-0D25AF1F1B4D}"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ooks"/>
        </a:ext>
      </dgm:extLst>
    </dgm:pt>
    <dgm:pt modelId="{1719B07E-42C8-408E-B8D8-F21C4B9D2AA2}" type="pres">
      <dgm:prSet presAssocID="{1390AE74-C60A-49E0-9F1E-0D25AF1F1B4D}" presName="spaceRect" presStyleCnt="0"/>
      <dgm:spPr/>
    </dgm:pt>
    <dgm:pt modelId="{C0ADE042-CDEE-4FDB-A992-93E09D742E04}" type="pres">
      <dgm:prSet presAssocID="{1390AE74-C60A-49E0-9F1E-0D25AF1F1B4D}" presName="parTx" presStyleLbl="revTx" presStyleIdx="0" presStyleCnt="2">
        <dgm:presLayoutVars>
          <dgm:chMax val="0"/>
          <dgm:chPref val="0"/>
        </dgm:presLayoutVars>
      </dgm:prSet>
      <dgm:spPr/>
    </dgm:pt>
    <dgm:pt modelId="{0028F61C-F45C-49EB-9321-3C7107D0D1A5}" type="pres">
      <dgm:prSet presAssocID="{974CDBBC-D6A2-4B6E-970B-C09F1AD2EDE2}" presName="sibTrans" presStyleCnt="0"/>
      <dgm:spPr/>
    </dgm:pt>
    <dgm:pt modelId="{4E5D716A-937A-483B-9565-E17EA6D0697C}" type="pres">
      <dgm:prSet presAssocID="{C197CFA3-11EC-4C5B-BF02-E76A223971BA}" presName="compNode" presStyleCnt="0"/>
      <dgm:spPr/>
    </dgm:pt>
    <dgm:pt modelId="{D7E1BF52-71AF-44B7-8163-7E226F04E044}" type="pres">
      <dgm:prSet presAssocID="{C197CFA3-11EC-4C5B-BF02-E76A223971BA}" presName="bgRect" presStyleLbl="bgShp" presStyleIdx="1" presStyleCnt="2"/>
      <dgm:spPr/>
    </dgm:pt>
    <dgm:pt modelId="{22CA9853-3C61-4C06-97AF-C2D51F783090}" type="pres">
      <dgm:prSet presAssocID="{C197CFA3-11EC-4C5B-BF02-E76A223971BA}"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Irritant"/>
        </a:ext>
      </dgm:extLst>
    </dgm:pt>
    <dgm:pt modelId="{BBC7B0E2-1EB7-47BA-BA82-CBEC467F69BE}" type="pres">
      <dgm:prSet presAssocID="{C197CFA3-11EC-4C5B-BF02-E76A223971BA}" presName="spaceRect" presStyleCnt="0"/>
      <dgm:spPr/>
    </dgm:pt>
    <dgm:pt modelId="{AB420A4A-D6DD-4C85-9BD5-17EFBF76AB15}" type="pres">
      <dgm:prSet presAssocID="{C197CFA3-11EC-4C5B-BF02-E76A223971BA}" presName="parTx" presStyleLbl="revTx" presStyleIdx="1" presStyleCnt="2">
        <dgm:presLayoutVars>
          <dgm:chMax val="0"/>
          <dgm:chPref val="0"/>
        </dgm:presLayoutVars>
      </dgm:prSet>
      <dgm:spPr/>
    </dgm:pt>
  </dgm:ptLst>
  <dgm:cxnLst>
    <dgm:cxn modelId="{39B84B1D-7715-40EE-8940-11D0BA84A026}" type="presOf" srcId="{1390AE74-C60A-49E0-9F1E-0D25AF1F1B4D}" destId="{C0ADE042-CDEE-4FDB-A992-93E09D742E04}" srcOrd="0" destOrd="0" presId="urn:microsoft.com/office/officeart/2018/2/layout/IconVerticalSolidList"/>
    <dgm:cxn modelId="{40E816A7-66BD-422E-8A44-F0EA4103AB85}" srcId="{2F8AF6BC-6F1C-4474-9A1E-C2A2949FE49A}" destId="{C197CFA3-11EC-4C5B-BF02-E76A223971BA}" srcOrd="1" destOrd="0" parTransId="{CBE19E2D-6611-4996-9E27-813E2D05FA3B}" sibTransId="{1CC144D8-D588-4236-8459-F6B6D8DF6A67}"/>
    <dgm:cxn modelId="{94D2C1C9-B784-4774-BAD2-3895410B8C3C}" type="presOf" srcId="{C197CFA3-11EC-4C5B-BF02-E76A223971BA}" destId="{AB420A4A-D6DD-4C85-9BD5-17EFBF76AB15}" srcOrd="0" destOrd="0" presId="urn:microsoft.com/office/officeart/2018/2/layout/IconVerticalSolidList"/>
    <dgm:cxn modelId="{4BF22FF5-6921-4EFC-AF4C-B92592D9470F}" type="presOf" srcId="{2F8AF6BC-6F1C-4474-9A1E-C2A2949FE49A}" destId="{2EE17F9E-91CD-4186-B3E2-A8C8F26594EA}" srcOrd="0" destOrd="0" presId="urn:microsoft.com/office/officeart/2018/2/layout/IconVerticalSolidList"/>
    <dgm:cxn modelId="{872A22F8-3037-4091-97A7-138B6997AD57}" srcId="{2F8AF6BC-6F1C-4474-9A1E-C2A2949FE49A}" destId="{1390AE74-C60A-49E0-9F1E-0D25AF1F1B4D}" srcOrd="0" destOrd="0" parTransId="{DEAE76E3-A725-4B7B-A130-EF5A60F41509}" sibTransId="{974CDBBC-D6A2-4B6E-970B-C09F1AD2EDE2}"/>
    <dgm:cxn modelId="{F9F9C2FC-6FB6-4093-AD9E-6AE1F0906035}" type="presParOf" srcId="{2EE17F9E-91CD-4186-B3E2-A8C8F26594EA}" destId="{198AFF9D-B5C8-4678-A887-EB17F88485FF}" srcOrd="0" destOrd="0" presId="urn:microsoft.com/office/officeart/2018/2/layout/IconVerticalSolidList"/>
    <dgm:cxn modelId="{0D4440BE-54FE-4B3A-83AF-3D8AF13328AD}" type="presParOf" srcId="{198AFF9D-B5C8-4678-A887-EB17F88485FF}" destId="{7E314476-9DC9-4B94-A15C-A9C918EB8509}" srcOrd="0" destOrd="0" presId="urn:microsoft.com/office/officeart/2018/2/layout/IconVerticalSolidList"/>
    <dgm:cxn modelId="{62ACE68A-7AD4-4912-B033-35B35ACB7230}" type="presParOf" srcId="{198AFF9D-B5C8-4678-A887-EB17F88485FF}" destId="{862D5975-0640-4982-9C97-2529E7DF8C0E}" srcOrd="1" destOrd="0" presId="urn:microsoft.com/office/officeart/2018/2/layout/IconVerticalSolidList"/>
    <dgm:cxn modelId="{752E5010-F096-4B4B-8F5B-FCB0766B16FF}" type="presParOf" srcId="{198AFF9D-B5C8-4678-A887-EB17F88485FF}" destId="{1719B07E-42C8-408E-B8D8-F21C4B9D2AA2}" srcOrd="2" destOrd="0" presId="urn:microsoft.com/office/officeart/2018/2/layout/IconVerticalSolidList"/>
    <dgm:cxn modelId="{DC8B9ACB-CBB8-4860-ADC5-EF0CC56517A4}" type="presParOf" srcId="{198AFF9D-B5C8-4678-A887-EB17F88485FF}" destId="{C0ADE042-CDEE-4FDB-A992-93E09D742E04}" srcOrd="3" destOrd="0" presId="urn:microsoft.com/office/officeart/2018/2/layout/IconVerticalSolidList"/>
    <dgm:cxn modelId="{CC1C34D8-CCCF-4D12-AB92-F2ED912F53CA}" type="presParOf" srcId="{2EE17F9E-91CD-4186-B3E2-A8C8F26594EA}" destId="{0028F61C-F45C-49EB-9321-3C7107D0D1A5}" srcOrd="1" destOrd="0" presId="urn:microsoft.com/office/officeart/2018/2/layout/IconVerticalSolidList"/>
    <dgm:cxn modelId="{4595B5A3-DA07-4551-802F-201E4E4214F5}" type="presParOf" srcId="{2EE17F9E-91CD-4186-B3E2-A8C8F26594EA}" destId="{4E5D716A-937A-483B-9565-E17EA6D0697C}" srcOrd="2" destOrd="0" presId="urn:microsoft.com/office/officeart/2018/2/layout/IconVerticalSolidList"/>
    <dgm:cxn modelId="{EA703FD8-E173-4EEB-A233-6C429115F9A7}" type="presParOf" srcId="{4E5D716A-937A-483B-9565-E17EA6D0697C}" destId="{D7E1BF52-71AF-44B7-8163-7E226F04E044}" srcOrd="0" destOrd="0" presId="urn:microsoft.com/office/officeart/2018/2/layout/IconVerticalSolidList"/>
    <dgm:cxn modelId="{AC14DFFC-7883-478C-86B5-B48D3C0422E9}" type="presParOf" srcId="{4E5D716A-937A-483B-9565-E17EA6D0697C}" destId="{22CA9853-3C61-4C06-97AF-C2D51F783090}" srcOrd="1" destOrd="0" presId="urn:microsoft.com/office/officeart/2018/2/layout/IconVerticalSolidList"/>
    <dgm:cxn modelId="{B0D0D9EF-79DF-456F-BC9D-2495E3858978}" type="presParOf" srcId="{4E5D716A-937A-483B-9565-E17EA6D0697C}" destId="{BBC7B0E2-1EB7-47BA-BA82-CBEC467F69BE}" srcOrd="2" destOrd="0" presId="urn:microsoft.com/office/officeart/2018/2/layout/IconVerticalSolidList"/>
    <dgm:cxn modelId="{850D3D5D-B6A0-4079-BB94-48371E7C4538}" type="presParOf" srcId="{4E5D716A-937A-483B-9565-E17EA6D0697C}" destId="{AB420A4A-D6DD-4C85-9BD5-17EFBF76AB15}"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1EB197E-7042-4F7E-9348-520F34F6C4F1}"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C84F7BA4-8879-498B-A527-4FA39785C283}">
      <dgm:prSet/>
      <dgm:spPr/>
      <dgm:t>
        <a:bodyPr/>
        <a:lstStyle/>
        <a:p>
          <a:r>
            <a:rPr lang="en-US"/>
            <a:t>All in all, satisfiability is a very necessary set of knowledge to have in the multitude of technical fields as it reduces cost in the physical by ruling all uncertainty out in theory.</a:t>
          </a:r>
        </a:p>
      </dgm:t>
    </dgm:pt>
    <dgm:pt modelId="{864E2378-2BC2-4FEA-9ABE-1463F4094155}" type="parTrans" cxnId="{62BF8684-305D-4209-9208-4382C88D5AAF}">
      <dgm:prSet/>
      <dgm:spPr/>
      <dgm:t>
        <a:bodyPr/>
        <a:lstStyle/>
        <a:p>
          <a:endParaRPr lang="en-US"/>
        </a:p>
      </dgm:t>
    </dgm:pt>
    <dgm:pt modelId="{43B5B3FC-5C1E-4531-B110-7F77C3E34FD5}" type="sibTrans" cxnId="{62BF8684-305D-4209-9208-4382C88D5AAF}">
      <dgm:prSet/>
      <dgm:spPr/>
      <dgm:t>
        <a:bodyPr/>
        <a:lstStyle/>
        <a:p>
          <a:endParaRPr lang="en-US"/>
        </a:p>
      </dgm:t>
    </dgm:pt>
    <dgm:pt modelId="{3C112A55-D4D1-4042-B7F4-CC79B780DF05}">
      <dgm:prSet/>
      <dgm:spPr/>
      <dgm:t>
        <a:bodyPr/>
        <a:lstStyle/>
        <a:p>
          <a:r>
            <a:rPr lang="en-US"/>
            <a:t>In the non-technical field, on small and large scales, computer algorithms are designed based on satisfiability. Even “mental algorithms” in tasks such as scheduling our tasks or employees, satisfiability will rid us of uncertainties and inefficiency.</a:t>
          </a:r>
        </a:p>
      </dgm:t>
    </dgm:pt>
    <dgm:pt modelId="{0E5466B6-0275-4800-AE93-5DF9925247A1}" type="parTrans" cxnId="{F2E7C44F-096F-4D15-9A36-6650BC55D529}">
      <dgm:prSet/>
      <dgm:spPr/>
      <dgm:t>
        <a:bodyPr/>
        <a:lstStyle/>
        <a:p>
          <a:endParaRPr lang="en-US"/>
        </a:p>
      </dgm:t>
    </dgm:pt>
    <dgm:pt modelId="{180F4BF3-0494-453F-9AD9-4A64BB178F71}" type="sibTrans" cxnId="{F2E7C44F-096F-4D15-9A36-6650BC55D529}">
      <dgm:prSet/>
      <dgm:spPr/>
      <dgm:t>
        <a:bodyPr/>
        <a:lstStyle/>
        <a:p>
          <a:endParaRPr lang="en-US"/>
        </a:p>
      </dgm:t>
    </dgm:pt>
    <dgm:pt modelId="{28EE0876-438B-4750-B2E2-14F3B5CA4117}" type="pres">
      <dgm:prSet presAssocID="{61EB197E-7042-4F7E-9348-520F34F6C4F1}" presName="root" presStyleCnt="0">
        <dgm:presLayoutVars>
          <dgm:dir/>
          <dgm:resizeHandles val="exact"/>
        </dgm:presLayoutVars>
      </dgm:prSet>
      <dgm:spPr/>
    </dgm:pt>
    <dgm:pt modelId="{9BF94B0C-0370-47B7-8DE1-B1E12D7116A2}" type="pres">
      <dgm:prSet presAssocID="{C84F7BA4-8879-498B-A527-4FA39785C283}" presName="compNode" presStyleCnt="0"/>
      <dgm:spPr/>
    </dgm:pt>
    <dgm:pt modelId="{A1EBDFA8-8878-48BC-A7DD-B30AE7A95FC8}" type="pres">
      <dgm:prSet presAssocID="{C84F7BA4-8879-498B-A527-4FA39785C283}" presName="bgRect" presStyleLbl="bgShp" presStyleIdx="0" presStyleCnt="2"/>
      <dgm:spPr/>
    </dgm:pt>
    <dgm:pt modelId="{831ECF37-F7F2-4BFC-97D7-7142BDB4AAB2}" type="pres">
      <dgm:prSet presAssocID="{C84F7BA4-8879-498B-A527-4FA39785C283}"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Light Bulb and Gear"/>
        </a:ext>
      </dgm:extLst>
    </dgm:pt>
    <dgm:pt modelId="{6AC08455-1A08-4BAE-8459-B769A5F54CAF}" type="pres">
      <dgm:prSet presAssocID="{C84F7BA4-8879-498B-A527-4FA39785C283}" presName="spaceRect" presStyleCnt="0"/>
      <dgm:spPr/>
    </dgm:pt>
    <dgm:pt modelId="{0F1D3B4D-CF16-410B-A1B0-B30EB7CA5217}" type="pres">
      <dgm:prSet presAssocID="{C84F7BA4-8879-498B-A527-4FA39785C283}" presName="parTx" presStyleLbl="revTx" presStyleIdx="0" presStyleCnt="2">
        <dgm:presLayoutVars>
          <dgm:chMax val="0"/>
          <dgm:chPref val="0"/>
        </dgm:presLayoutVars>
      </dgm:prSet>
      <dgm:spPr/>
    </dgm:pt>
    <dgm:pt modelId="{D67EE15F-034D-4A82-A02B-BABC53CAE0E0}" type="pres">
      <dgm:prSet presAssocID="{43B5B3FC-5C1E-4531-B110-7F77C3E34FD5}" presName="sibTrans" presStyleCnt="0"/>
      <dgm:spPr/>
    </dgm:pt>
    <dgm:pt modelId="{F7AB547C-F283-4D4D-9276-FD741BFB04B2}" type="pres">
      <dgm:prSet presAssocID="{3C112A55-D4D1-4042-B7F4-CC79B780DF05}" presName="compNode" presStyleCnt="0"/>
      <dgm:spPr/>
    </dgm:pt>
    <dgm:pt modelId="{60D1E896-FC3F-48E3-A729-888B95B57F34}" type="pres">
      <dgm:prSet presAssocID="{3C112A55-D4D1-4042-B7F4-CC79B780DF05}" presName="bgRect" presStyleLbl="bgShp" presStyleIdx="1" presStyleCnt="2"/>
      <dgm:spPr/>
    </dgm:pt>
    <dgm:pt modelId="{D0BC6F3E-28DD-4689-A662-E0F79989C59A}" type="pres">
      <dgm:prSet presAssocID="{3C112A55-D4D1-4042-B7F4-CC79B780DF05}"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rogrammer"/>
        </a:ext>
      </dgm:extLst>
    </dgm:pt>
    <dgm:pt modelId="{86CC2497-BF91-461A-9500-25648EE42574}" type="pres">
      <dgm:prSet presAssocID="{3C112A55-D4D1-4042-B7F4-CC79B780DF05}" presName="spaceRect" presStyleCnt="0"/>
      <dgm:spPr/>
    </dgm:pt>
    <dgm:pt modelId="{BC600EF3-C1E5-4D55-BA26-7CA94D1E5433}" type="pres">
      <dgm:prSet presAssocID="{3C112A55-D4D1-4042-B7F4-CC79B780DF05}" presName="parTx" presStyleLbl="revTx" presStyleIdx="1" presStyleCnt="2">
        <dgm:presLayoutVars>
          <dgm:chMax val="0"/>
          <dgm:chPref val="0"/>
        </dgm:presLayoutVars>
      </dgm:prSet>
      <dgm:spPr/>
    </dgm:pt>
  </dgm:ptLst>
  <dgm:cxnLst>
    <dgm:cxn modelId="{FFECDC04-A83B-461E-A586-24296D10AECA}" type="presOf" srcId="{C84F7BA4-8879-498B-A527-4FA39785C283}" destId="{0F1D3B4D-CF16-410B-A1B0-B30EB7CA5217}" srcOrd="0" destOrd="0" presId="urn:microsoft.com/office/officeart/2018/2/layout/IconVerticalSolidList"/>
    <dgm:cxn modelId="{ADCCB25E-2A45-43DE-8FA9-198637F49301}" type="presOf" srcId="{61EB197E-7042-4F7E-9348-520F34F6C4F1}" destId="{28EE0876-438B-4750-B2E2-14F3B5CA4117}" srcOrd="0" destOrd="0" presId="urn:microsoft.com/office/officeart/2018/2/layout/IconVerticalSolidList"/>
    <dgm:cxn modelId="{F2E7C44F-096F-4D15-9A36-6650BC55D529}" srcId="{61EB197E-7042-4F7E-9348-520F34F6C4F1}" destId="{3C112A55-D4D1-4042-B7F4-CC79B780DF05}" srcOrd="1" destOrd="0" parTransId="{0E5466B6-0275-4800-AE93-5DF9925247A1}" sibTransId="{180F4BF3-0494-453F-9AD9-4A64BB178F71}"/>
    <dgm:cxn modelId="{62BF8684-305D-4209-9208-4382C88D5AAF}" srcId="{61EB197E-7042-4F7E-9348-520F34F6C4F1}" destId="{C84F7BA4-8879-498B-A527-4FA39785C283}" srcOrd="0" destOrd="0" parTransId="{864E2378-2BC2-4FEA-9ABE-1463F4094155}" sibTransId="{43B5B3FC-5C1E-4531-B110-7F77C3E34FD5}"/>
    <dgm:cxn modelId="{2A3B14A5-8669-4FD2-B036-03D2A1651E65}" type="presOf" srcId="{3C112A55-D4D1-4042-B7F4-CC79B780DF05}" destId="{BC600EF3-C1E5-4D55-BA26-7CA94D1E5433}" srcOrd="0" destOrd="0" presId="urn:microsoft.com/office/officeart/2018/2/layout/IconVerticalSolidList"/>
    <dgm:cxn modelId="{65958775-1C37-4D5E-9392-8A0E5130F40D}" type="presParOf" srcId="{28EE0876-438B-4750-B2E2-14F3B5CA4117}" destId="{9BF94B0C-0370-47B7-8DE1-B1E12D7116A2}" srcOrd="0" destOrd="0" presId="urn:microsoft.com/office/officeart/2018/2/layout/IconVerticalSolidList"/>
    <dgm:cxn modelId="{C0F422F0-6A02-4ED1-974E-63E44D9E18CC}" type="presParOf" srcId="{9BF94B0C-0370-47B7-8DE1-B1E12D7116A2}" destId="{A1EBDFA8-8878-48BC-A7DD-B30AE7A95FC8}" srcOrd="0" destOrd="0" presId="urn:microsoft.com/office/officeart/2018/2/layout/IconVerticalSolidList"/>
    <dgm:cxn modelId="{D1FF1B1E-E35A-47DF-B483-6E704441CD4D}" type="presParOf" srcId="{9BF94B0C-0370-47B7-8DE1-B1E12D7116A2}" destId="{831ECF37-F7F2-4BFC-97D7-7142BDB4AAB2}" srcOrd="1" destOrd="0" presId="urn:microsoft.com/office/officeart/2018/2/layout/IconVerticalSolidList"/>
    <dgm:cxn modelId="{5F388715-35F9-47D4-A913-CDF32292222A}" type="presParOf" srcId="{9BF94B0C-0370-47B7-8DE1-B1E12D7116A2}" destId="{6AC08455-1A08-4BAE-8459-B769A5F54CAF}" srcOrd="2" destOrd="0" presId="urn:microsoft.com/office/officeart/2018/2/layout/IconVerticalSolidList"/>
    <dgm:cxn modelId="{440E6644-781D-4BDF-9A48-E5E7F965425A}" type="presParOf" srcId="{9BF94B0C-0370-47B7-8DE1-B1E12D7116A2}" destId="{0F1D3B4D-CF16-410B-A1B0-B30EB7CA5217}" srcOrd="3" destOrd="0" presId="urn:microsoft.com/office/officeart/2018/2/layout/IconVerticalSolidList"/>
    <dgm:cxn modelId="{6A1E7074-8256-4AB8-BA86-D44A11C6557E}" type="presParOf" srcId="{28EE0876-438B-4750-B2E2-14F3B5CA4117}" destId="{D67EE15F-034D-4A82-A02B-BABC53CAE0E0}" srcOrd="1" destOrd="0" presId="urn:microsoft.com/office/officeart/2018/2/layout/IconVerticalSolidList"/>
    <dgm:cxn modelId="{8B855E61-E2BA-4990-97A7-6574C7E63E6C}" type="presParOf" srcId="{28EE0876-438B-4750-B2E2-14F3B5CA4117}" destId="{F7AB547C-F283-4D4D-9276-FD741BFB04B2}" srcOrd="2" destOrd="0" presId="urn:microsoft.com/office/officeart/2018/2/layout/IconVerticalSolidList"/>
    <dgm:cxn modelId="{23A1F736-B67A-4D7B-B813-B4C6CAB23F96}" type="presParOf" srcId="{F7AB547C-F283-4D4D-9276-FD741BFB04B2}" destId="{60D1E896-FC3F-48E3-A729-888B95B57F34}" srcOrd="0" destOrd="0" presId="urn:microsoft.com/office/officeart/2018/2/layout/IconVerticalSolidList"/>
    <dgm:cxn modelId="{3F09776F-0042-469A-867B-80728737246B}" type="presParOf" srcId="{F7AB547C-F283-4D4D-9276-FD741BFB04B2}" destId="{D0BC6F3E-28DD-4689-A662-E0F79989C59A}" srcOrd="1" destOrd="0" presId="urn:microsoft.com/office/officeart/2018/2/layout/IconVerticalSolidList"/>
    <dgm:cxn modelId="{62127FD6-6D5F-4F2E-B4B5-00B386F1ACFF}" type="presParOf" srcId="{F7AB547C-F283-4D4D-9276-FD741BFB04B2}" destId="{86CC2497-BF91-461A-9500-25648EE42574}" srcOrd="2" destOrd="0" presId="urn:microsoft.com/office/officeart/2018/2/layout/IconVerticalSolidList"/>
    <dgm:cxn modelId="{E8F43EDF-324C-4167-AF40-071B2A399E07}" type="presParOf" srcId="{F7AB547C-F283-4D4D-9276-FD741BFB04B2}" destId="{BC600EF3-C1E5-4D55-BA26-7CA94D1E5433}"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314476-9DC9-4B94-A15C-A9C918EB8509}">
      <dsp:nvSpPr>
        <dsp:cNvPr id="0" name=""/>
        <dsp:cNvSpPr/>
      </dsp:nvSpPr>
      <dsp:spPr>
        <a:xfrm>
          <a:off x="0" y="708097"/>
          <a:ext cx="10515600" cy="1307257"/>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62D5975-0640-4982-9C97-2529E7DF8C0E}">
      <dsp:nvSpPr>
        <dsp:cNvPr id="0" name=""/>
        <dsp:cNvSpPr/>
      </dsp:nvSpPr>
      <dsp:spPr>
        <a:xfrm>
          <a:off x="395445" y="1002230"/>
          <a:ext cx="718991" cy="71899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0ADE042-CDEE-4FDB-A992-93E09D742E04}">
      <dsp:nvSpPr>
        <dsp:cNvPr id="0" name=""/>
        <dsp:cNvSpPr/>
      </dsp:nvSpPr>
      <dsp:spPr>
        <a:xfrm>
          <a:off x="1509882" y="708097"/>
          <a:ext cx="9005717" cy="13072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351" tIns="138351" rIns="138351" bIns="138351" numCol="1" spcCol="1270" anchor="ctr" anchorCtr="0">
          <a:noAutofit/>
        </a:bodyPr>
        <a:lstStyle/>
        <a:p>
          <a:pPr marL="0" lvl="0" indent="0" algn="l" defTabSz="933450">
            <a:lnSpc>
              <a:spcPct val="90000"/>
            </a:lnSpc>
            <a:spcBef>
              <a:spcPct val="0"/>
            </a:spcBef>
            <a:spcAft>
              <a:spcPct val="35000"/>
            </a:spcAft>
            <a:buNone/>
          </a:pPr>
          <a:r>
            <a:rPr lang="en-US" sz="2100" kern="1200"/>
            <a:t>According to the textbook, Discrete Mathematics and Its Applications, a compound proposition is satisfiable if there is an assignment of truth values to its variables that makes it true (that is, when it is a tautology or a contingency). </a:t>
          </a:r>
        </a:p>
      </dsp:txBody>
      <dsp:txXfrm>
        <a:off x="1509882" y="708097"/>
        <a:ext cx="9005717" cy="1307257"/>
      </dsp:txXfrm>
    </dsp:sp>
    <dsp:sp modelId="{D7E1BF52-71AF-44B7-8163-7E226F04E044}">
      <dsp:nvSpPr>
        <dsp:cNvPr id="0" name=""/>
        <dsp:cNvSpPr/>
      </dsp:nvSpPr>
      <dsp:spPr>
        <a:xfrm>
          <a:off x="0" y="2342169"/>
          <a:ext cx="10515600" cy="1307257"/>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2CA9853-3C61-4C06-97AF-C2D51F783090}">
      <dsp:nvSpPr>
        <dsp:cNvPr id="0" name=""/>
        <dsp:cNvSpPr/>
      </dsp:nvSpPr>
      <dsp:spPr>
        <a:xfrm>
          <a:off x="395445" y="2636302"/>
          <a:ext cx="718991" cy="71899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B420A4A-D6DD-4C85-9BD5-17EFBF76AB15}">
      <dsp:nvSpPr>
        <dsp:cNvPr id="0" name=""/>
        <dsp:cNvSpPr/>
      </dsp:nvSpPr>
      <dsp:spPr>
        <a:xfrm>
          <a:off x="1509882" y="2342169"/>
          <a:ext cx="9005717" cy="13072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351" tIns="138351" rIns="138351" bIns="138351" numCol="1" spcCol="1270" anchor="ctr" anchorCtr="0">
          <a:noAutofit/>
        </a:bodyPr>
        <a:lstStyle/>
        <a:p>
          <a:pPr marL="0" lvl="0" indent="0" algn="l" defTabSz="933450">
            <a:lnSpc>
              <a:spcPct val="90000"/>
            </a:lnSpc>
            <a:spcBef>
              <a:spcPct val="0"/>
            </a:spcBef>
            <a:spcAft>
              <a:spcPct val="35000"/>
            </a:spcAft>
            <a:buNone/>
          </a:pPr>
          <a:r>
            <a:rPr lang="en-US" sz="2100" kern="1200"/>
            <a:t>When such assignment does not exist or when the compound proposition is false for all its assignments of truth values to its variables, the compound proposition is unsatisfiable.</a:t>
          </a:r>
        </a:p>
      </dsp:txBody>
      <dsp:txXfrm>
        <a:off x="1509882" y="2342169"/>
        <a:ext cx="9005717" cy="130725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1EBDFA8-8878-48BC-A7DD-B30AE7A95FC8}">
      <dsp:nvSpPr>
        <dsp:cNvPr id="0" name=""/>
        <dsp:cNvSpPr/>
      </dsp:nvSpPr>
      <dsp:spPr>
        <a:xfrm>
          <a:off x="0" y="708097"/>
          <a:ext cx="10515600" cy="1307257"/>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31ECF37-F7F2-4BFC-97D7-7142BDB4AAB2}">
      <dsp:nvSpPr>
        <dsp:cNvPr id="0" name=""/>
        <dsp:cNvSpPr/>
      </dsp:nvSpPr>
      <dsp:spPr>
        <a:xfrm>
          <a:off x="395445" y="1002230"/>
          <a:ext cx="718991" cy="71899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F1D3B4D-CF16-410B-A1B0-B30EB7CA5217}">
      <dsp:nvSpPr>
        <dsp:cNvPr id="0" name=""/>
        <dsp:cNvSpPr/>
      </dsp:nvSpPr>
      <dsp:spPr>
        <a:xfrm>
          <a:off x="1509882" y="708097"/>
          <a:ext cx="9005717" cy="13072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351" tIns="138351" rIns="138351" bIns="138351" numCol="1" spcCol="1270" anchor="ctr" anchorCtr="0">
          <a:noAutofit/>
        </a:bodyPr>
        <a:lstStyle/>
        <a:p>
          <a:pPr marL="0" lvl="0" indent="0" algn="l" defTabSz="844550">
            <a:lnSpc>
              <a:spcPct val="90000"/>
            </a:lnSpc>
            <a:spcBef>
              <a:spcPct val="0"/>
            </a:spcBef>
            <a:spcAft>
              <a:spcPct val="35000"/>
            </a:spcAft>
            <a:buNone/>
          </a:pPr>
          <a:r>
            <a:rPr lang="en-US" sz="1900" kern="1200"/>
            <a:t>All in all, satisfiability is a very necessary set of knowledge to have in the multitude of technical fields as it reduces cost in the physical by ruling all uncertainty out in theory.</a:t>
          </a:r>
        </a:p>
      </dsp:txBody>
      <dsp:txXfrm>
        <a:off x="1509882" y="708097"/>
        <a:ext cx="9005717" cy="1307257"/>
      </dsp:txXfrm>
    </dsp:sp>
    <dsp:sp modelId="{60D1E896-FC3F-48E3-A729-888B95B57F34}">
      <dsp:nvSpPr>
        <dsp:cNvPr id="0" name=""/>
        <dsp:cNvSpPr/>
      </dsp:nvSpPr>
      <dsp:spPr>
        <a:xfrm>
          <a:off x="0" y="2342169"/>
          <a:ext cx="10515600" cy="1307257"/>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0BC6F3E-28DD-4689-A662-E0F79989C59A}">
      <dsp:nvSpPr>
        <dsp:cNvPr id="0" name=""/>
        <dsp:cNvSpPr/>
      </dsp:nvSpPr>
      <dsp:spPr>
        <a:xfrm>
          <a:off x="395445" y="2636302"/>
          <a:ext cx="718991" cy="71899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C600EF3-C1E5-4D55-BA26-7CA94D1E5433}">
      <dsp:nvSpPr>
        <dsp:cNvPr id="0" name=""/>
        <dsp:cNvSpPr/>
      </dsp:nvSpPr>
      <dsp:spPr>
        <a:xfrm>
          <a:off x="1509882" y="2342169"/>
          <a:ext cx="9005717" cy="13072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351" tIns="138351" rIns="138351" bIns="138351" numCol="1" spcCol="1270" anchor="ctr" anchorCtr="0">
          <a:noAutofit/>
        </a:bodyPr>
        <a:lstStyle/>
        <a:p>
          <a:pPr marL="0" lvl="0" indent="0" algn="l" defTabSz="844550">
            <a:lnSpc>
              <a:spcPct val="90000"/>
            </a:lnSpc>
            <a:spcBef>
              <a:spcPct val="0"/>
            </a:spcBef>
            <a:spcAft>
              <a:spcPct val="35000"/>
            </a:spcAft>
            <a:buNone/>
          </a:pPr>
          <a:r>
            <a:rPr lang="en-US" sz="1900" kern="1200"/>
            <a:t>In the non-technical field, on small and large scales, computer algorithms are designed based on satisfiability. Even “mental algorithms” in tasks such as scheduling our tasks or employees, satisfiability will rid us of uncertainties and inefficiency.</a:t>
          </a:r>
        </a:p>
      </dsp:txBody>
      <dsp:txXfrm>
        <a:off x="1509882" y="2342169"/>
        <a:ext cx="9005717" cy="1307257"/>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60729D-9564-701B-88C5-71D6095293E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E1CAAC3-A8F2-DAB8-6B17-0EDE2CCAF66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13F280A-01CC-9305-FDD2-9A1D64F63414}"/>
              </a:ext>
            </a:extLst>
          </p:cNvPr>
          <p:cNvSpPr>
            <a:spLocks noGrp="1"/>
          </p:cNvSpPr>
          <p:nvPr>
            <p:ph type="dt" sz="half" idx="10"/>
          </p:nvPr>
        </p:nvSpPr>
        <p:spPr/>
        <p:txBody>
          <a:bodyPr/>
          <a:lstStyle/>
          <a:p>
            <a:fld id="{739F7555-E789-41D6-BB75-8A2938A0C3D4}" type="datetimeFigureOut">
              <a:rPr lang="en-US" smtClean="0"/>
              <a:t>5/22/2022</a:t>
            </a:fld>
            <a:endParaRPr lang="en-US"/>
          </a:p>
        </p:txBody>
      </p:sp>
      <p:sp>
        <p:nvSpPr>
          <p:cNvPr id="5" name="Footer Placeholder 4">
            <a:extLst>
              <a:ext uri="{FF2B5EF4-FFF2-40B4-BE49-F238E27FC236}">
                <a16:creationId xmlns:a16="http://schemas.microsoft.com/office/drawing/2014/main" id="{313F0542-CFAF-ED64-E8C2-9F493BB74AC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7BB9B78-4533-F6C7-69E6-F92B814AC186}"/>
              </a:ext>
            </a:extLst>
          </p:cNvPr>
          <p:cNvSpPr>
            <a:spLocks noGrp="1"/>
          </p:cNvSpPr>
          <p:nvPr>
            <p:ph type="sldNum" sz="quarter" idx="12"/>
          </p:nvPr>
        </p:nvSpPr>
        <p:spPr/>
        <p:txBody>
          <a:bodyPr/>
          <a:lstStyle/>
          <a:p>
            <a:fld id="{C9B9900C-F17D-42A0-B731-4750E8A9E880}" type="slidenum">
              <a:rPr lang="en-US" smtClean="0"/>
              <a:t>‹#›</a:t>
            </a:fld>
            <a:endParaRPr lang="en-US"/>
          </a:p>
        </p:txBody>
      </p:sp>
    </p:spTree>
    <p:extLst>
      <p:ext uri="{BB962C8B-B14F-4D97-AF65-F5344CB8AC3E}">
        <p14:creationId xmlns:p14="http://schemas.microsoft.com/office/powerpoint/2010/main" val="42025649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28D45-BFC3-AAD7-24D7-4E7B6B0DB02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E7690C8-5552-34C3-794A-CA963A5F1E3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3A718F8-29FB-C56D-C66F-367091FC5260}"/>
              </a:ext>
            </a:extLst>
          </p:cNvPr>
          <p:cNvSpPr>
            <a:spLocks noGrp="1"/>
          </p:cNvSpPr>
          <p:nvPr>
            <p:ph type="dt" sz="half" idx="10"/>
          </p:nvPr>
        </p:nvSpPr>
        <p:spPr/>
        <p:txBody>
          <a:bodyPr/>
          <a:lstStyle/>
          <a:p>
            <a:fld id="{739F7555-E789-41D6-BB75-8A2938A0C3D4}" type="datetimeFigureOut">
              <a:rPr lang="en-US" smtClean="0"/>
              <a:t>5/22/2022</a:t>
            </a:fld>
            <a:endParaRPr lang="en-US"/>
          </a:p>
        </p:txBody>
      </p:sp>
      <p:sp>
        <p:nvSpPr>
          <p:cNvPr id="5" name="Footer Placeholder 4">
            <a:extLst>
              <a:ext uri="{FF2B5EF4-FFF2-40B4-BE49-F238E27FC236}">
                <a16:creationId xmlns:a16="http://schemas.microsoft.com/office/drawing/2014/main" id="{6EBDAF8C-6FE0-ECC4-63B4-AD00B6AF4F3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6CE0E81-BF4E-2A63-0B86-8AE5B999D329}"/>
              </a:ext>
            </a:extLst>
          </p:cNvPr>
          <p:cNvSpPr>
            <a:spLocks noGrp="1"/>
          </p:cNvSpPr>
          <p:nvPr>
            <p:ph type="sldNum" sz="quarter" idx="12"/>
          </p:nvPr>
        </p:nvSpPr>
        <p:spPr/>
        <p:txBody>
          <a:bodyPr/>
          <a:lstStyle/>
          <a:p>
            <a:fld id="{C9B9900C-F17D-42A0-B731-4750E8A9E880}" type="slidenum">
              <a:rPr lang="en-US" smtClean="0"/>
              <a:t>‹#›</a:t>
            </a:fld>
            <a:endParaRPr lang="en-US"/>
          </a:p>
        </p:txBody>
      </p:sp>
    </p:spTree>
    <p:extLst>
      <p:ext uri="{BB962C8B-B14F-4D97-AF65-F5344CB8AC3E}">
        <p14:creationId xmlns:p14="http://schemas.microsoft.com/office/powerpoint/2010/main" val="28448866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50B1EAE-01C7-D8E2-9966-47401D5C2BF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BDD5F90-54B0-63A6-6CD8-AD3C24333AD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B93766-2491-81F5-0D3E-A91A6D8CC531}"/>
              </a:ext>
            </a:extLst>
          </p:cNvPr>
          <p:cNvSpPr>
            <a:spLocks noGrp="1"/>
          </p:cNvSpPr>
          <p:nvPr>
            <p:ph type="dt" sz="half" idx="10"/>
          </p:nvPr>
        </p:nvSpPr>
        <p:spPr/>
        <p:txBody>
          <a:bodyPr/>
          <a:lstStyle/>
          <a:p>
            <a:fld id="{739F7555-E789-41D6-BB75-8A2938A0C3D4}" type="datetimeFigureOut">
              <a:rPr lang="en-US" smtClean="0"/>
              <a:t>5/22/2022</a:t>
            </a:fld>
            <a:endParaRPr lang="en-US"/>
          </a:p>
        </p:txBody>
      </p:sp>
      <p:sp>
        <p:nvSpPr>
          <p:cNvPr id="5" name="Footer Placeholder 4">
            <a:extLst>
              <a:ext uri="{FF2B5EF4-FFF2-40B4-BE49-F238E27FC236}">
                <a16:creationId xmlns:a16="http://schemas.microsoft.com/office/drawing/2014/main" id="{B08ECB53-B95C-E2B7-687B-26DA7CCCB7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E7F886-78D4-1DAF-6D60-4084E454A97F}"/>
              </a:ext>
            </a:extLst>
          </p:cNvPr>
          <p:cNvSpPr>
            <a:spLocks noGrp="1"/>
          </p:cNvSpPr>
          <p:nvPr>
            <p:ph type="sldNum" sz="quarter" idx="12"/>
          </p:nvPr>
        </p:nvSpPr>
        <p:spPr/>
        <p:txBody>
          <a:bodyPr/>
          <a:lstStyle/>
          <a:p>
            <a:fld id="{C9B9900C-F17D-42A0-B731-4750E8A9E880}" type="slidenum">
              <a:rPr lang="en-US" smtClean="0"/>
              <a:t>‹#›</a:t>
            </a:fld>
            <a:endParaRPr lang="en-US"/>
          </a:p>
        </p:txBody>
      </p:sp>
    </p:spTree>
    <p:extLst>
      <p:ext uri="{BB962C8B-B14F-4D97-AF65-F5344CB8AC3E}">
        <p14:creationId xmlns:p14="http://schemas.microsoft.com/office/powerpoint/2010/main" val="19452468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105D38-1BD9-746F-BC4C-9A11527C320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47DF93F-BFE5-C8A5-C91D-598EE7126CA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D0E5553-2AA3-8D26-CABC-0E0EA54E381D}"/>
              </a:ext>
            </a:extLst>
          </p:cNvPr>
          <p:cNvSpPr>
            <a:spLocks noGrp="1"/>
          </p:cNvSpPr>
          <p:nvPr>
            <p:ph type="dt" sz="half" idx="10"/>
          </p:nvPr>
        </p:nvSpPr>
        <p:spPr/>
        <p:txBody>
          <a:bodyPr/>
          <a:lstStyle/>
          <a:p>
            <a:fld id="{739F7555-E789-41D6-BB75-8A2938A0C3D4}" type="datetimeFigureOut">
              <a:rPr lang="en-US" smtClean="0"/>
              <a:t>5/22/2022</a:t>
            </a:fld>
            <a:endParaRPr lang="en-US"/>
          </a:p>
        </p:txBody>
      </p:sp>
      <p:sp>
        <p:nvSpPr>
          <p:cNvPr id="5" name="Footer Placeholder 4">
            <a:extLst>
              <a:ext uri="{FF2B5EF4-FFF2-40B4-BE49-F238E27FC236}">
                <a16:creationId xmlns:a16="http://schemas.microsoft.com/office/drawing/2014/main" id="{978BA9D6-861C-5AE7-275A-32BE102D53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810153-2BB5-AA48-3FF5-CEE5C691B667}"/>
              </a:ext>
            </a:extLst>
          </p:cNvPr>
          <p:cNvSpPr>
            <a:spLocks noGrp="1"/>
          </p:cNvSpPr>
          <p:nvPr>
            <p:ph type="sldNum" sz="quarter" idx="12"/>
          </p:nvPr>
        </p:nvSpPr>
        <p:spPr/>
        <p:txBody>
          <a:bodyPr/>
          <a:lstStyle/>
          <a:p>
            <a:fld id="{C9B9900C-F17D-42A0-B731-4750E8A9E880}" type="slidenum">
              <a:rPr lang="en-US" smtClean="0"/>
              <a:t>‹#›</a:t>
            </a:fld>
            <a:endParaRPr lang="en-US"/>
          </a:p>
        </p:txBody>
      </p:sp>
    </p:spTree>
    <p:extLst>
      <p:ext uri="{BB962C8B-B14F-4D97-AF65-F5344CB8AC3E}">
        <p14:creationId xmlns:p14="http://schemas.microsoft.com/office/powerpoint/2010/main" val="31623023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F9C483-45E2-B7FF-916A-00E4A66FB0E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524C67C-FF3C-5A81-C4AC-EC393978149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54A7809-4D47-31DB-F918-5B8B0BDEDA40}"/>
              </a:ext>
            </a:extLst>
          </p:cNvPr>
          <p:cNvSpPr>
            <a:spLocks noGrp="1"/>
          </p:cNvSpPr>
          <p:nvPr>
            <p:ph type="dt" sz="half" idx="10"/>
          </p:nvPr>
        </p:nvSpPr>
        <p:spPr/>
        <p:txBody>
          <a:bodyPr/>
          <a:lstStyle/>
          <a:p>
            <a:fld id="{739F7555-E789-41D6-BB75-8A2938A0C3D4}" type="datetimeFigureOut">
              <a:rPr lang="en-US" smtClean="0"/>
              <a:t>5/22/2022</a:t>
            </a:fld>
            <a:endParaRPr lang="en-US"/>
          </a:p>
        </p:txBody>
      </p:sp>
      <p:sp>
        <p:nvSpPr>
          <p:cNvPr id="5" name="Footer Placeholder 4">
            <a:extLst>
              <a:ext uri="{FF2B5EF4-FFF2-40B4-BE49-F238E27FC236}">
                <a16:creationId xmlns:a16="http://schemas.microsoft.com/office/drawing/2014/main" id="{B78B01DB-8F34-2DBA-7285-F8FE5CF046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EDF263-129A-0521-84A1-CCED08F41E43}"/>
              </a:ext>
            </a:extLst>
          </p:cNvPr>
          <p:cNvSpPr>
            <a:spLocks noGrp="1"/>
          </p:cNvSpPr>
          <p:nvPr>
            <p:ph type="sldNum" sz="quarter" idx="12"/>
          </p:nvPr>
        </p:nvSpPr>
        <p:spPr/>
        <p:txBody>
          <a:bodyPr/>
          <a:lstStyle/>
          <a:p>
            <a:fld id="{C9B9900C-F17D-42A0-B731-4750E8A9E880}" type="slidenum">
              <a:rPr lang="en-US" smtClean="0"/>
              <a:t>‹#›</a:t>
            </a:fld>
            <a:endParaRPr lang="en-US"/>
          </a:p>
        </p:txBody>
      </p:sp>
    </p:spTree>
    <p:extLst>
      <p:ext uri="{BB962C8B-B14F-4D97-AF65-F5344CB8AC3E}">
        <p14:creationId xmlns:p14="http://schemas.microsoft.com/office/powerpoint/2010/main" val="27898206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07BA76-35C7-BA71-97B8-129C0CFF0D0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D632203-DE93-905D-93CA-4102573FC90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713811D-C881-A72C-35F0-55771D6E1EF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01255A0-72B8-C371-F94C-2A9AB37ECAE4}"/>
              </a:ext>
            </a:extLst>
          </p:cNvPr>
          <p:cNvSpPr>
            <a:spLocks noGrp="1"/>
          </p:cNvSpPr>
          <p:nvPr>
            <p:ph type="dt" sz="half" idx="10"/>
          </p:nvPr>
        </p:nvSpPr>
        <p:spPr/>
        <p:txBody>
          <a:bodyPr/>
          <a:lstStyle/>
          <a:p>
            <a:fld id="{739F7555-E789-41D6-BB75-8A2938A0C3D4}" type="datetimeFigureOut">
              <a:rPr lang="en-US" smtClean="0"/>
              <a:t>5/22/2022</a:t>
            </a:fld>
            <a:endParaRPr lang="en-US"/>
          </a:p>
        </p:txBody>
      </p:sp>
      <p:sp>
        <p:nvSpPr>
          <p:cNvPr id="6" name="Footer Placeholder 5">
            <a:extLst>
              <a:ext uri="{FF2B5EF4-FFF2-40B4-BE49-F238E27FC236}">
                <a16:creationId xmlns:a16="http://schemas.microsoft.com/office/drawing/2014/main" id="{621E7E19-A116-6BCC-4AB0-3D99C767E57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067F7F8-AD17-24F9-DB2F-5DD6D88F9E72}"/>
              </a:ext>
            </a:extLst>
          </p:cNvPr>
          <p:cNvSpPr>
            <a:spLocks noGrp="1"/>
          </p:cNvSpPr>
          <p:nvPr>
            <p:ph type="sldNum" sz="quarter" idx="12"/>
          </p:nvPr>
        </p:nvSpPr>
        <p:spPr/>
        <p:txBody>
          <a:bodyPr/>
          <a:lstStyle/>
          <a:p>
            <a:fld id="{C9B9900C-F17D-42A0-B731-4750E8A9E880}" type="slidenum">
              <a:rPr lang="en-US" smtClean="0"/>
              <a:t>‹#›</a:t>
            </a:fld>
            <a:endParaRPr lang="en-US"/>
          </a:p>
        </p:txBody>
      </p:sp>
    </p:spTree>
    <p:extLst>
      <p:ext uri="{BB962C8B-B14F-4D97-AF65-F5344CB8AC3E}">
        <p14:creationId xmlns:p14="http://schemas.microsoft.com/office/powerpoint/2010/main" val="2158410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783064-0EEE-7FF7-AC54-00738B560CB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6D71933-9D62-36B2-3360-B2034C0A662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18B4363-8913-A3F2-33F3-61F0E4DC352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1FB5A0C-C297-0BB1-F646-BB846B8BF92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F99AEAB-C37E-CAA6-F94F-78416D0B821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E772E8A-993D-79B4-A9DF-AC3E1B051342}"/>
              </a:ext>
            </a:extLst>
          </p:cNvPr>
          <p:cNvSpPr>
            <a:spLocks noGrp="1"/>
          </p:cNvSpPr>
          <p:nvPr>
            <p:ph type="dt" sz="half" idx="10"/>
          </p:nvPr>
        </p:nvSpPr>
        <p:spPr/>
        <p:txBody>
          <a:bodyPr/>
          <a:lstStyle/>
          <a:p>
            <a:fld id="{739F7555-E789-41D6-BB75-8A2938A0C3D4}" type="datetimeFigureOut">
              <a:rPr lang="en-US" smtClean="0"/>
              <a:t>5/22/2022</a:t>
            </a:fld>
            <a:endParaRPr lang="en-US"/>
          </a:p>
        </p:txBody>
      </p:sp>
      <p:sp>
        <p:nvSpPr>
          <p:cNvPr id="8" name="Footer Placeholder 7">
            <a:extLst>
              <a:ext uri="{FF2B5EF4-FFF2-40B4-BE49-F238E27FC236}">
                <a16:creationId xmlns:a16="http://schemas.microsoft.com/office/drawing/2014/main" id="{08142101-6804-56B4-B9CF-7964F981842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65470DF-8C16-C12C-1D6C-5BF8F98A5034}"/>
              </a:ext>
            </a:extLst>
          </p:cNvPr>
          <p:cNvSpPr>
            <a:spLocks noGrp="1"/>
          </p:cNvSpPr>
          <p:nvPr>
            <p:ph type="sldNum" sz="quarter" idx="12"/>
          </p:nvPr>
        </p:nvSpPr>
        <p:spPr/>
        <p:txBody>
          <a:bodyPr/>
          <a:lstStyle/>
          <a:p>
            <a:fld id="{C9B9900C-F17D-42A0-B731-4750E8A9E880}" type="slidenum">
              <a:rPr lang="en-US" smtClean="0"/>
              <a:t>‹#›</a:t>
            </a:fld>
            <a:endParaRPr lang="en-US"/>
          </a:p>
        </p:txBody>
      </p:sp>
    </p:spTree>
    <p:extLst>
      <p:ext uri="{BB962C8B-B14F-4D97-AF65-F5344CB8AC3E}">
        <p14:creationId xmlns:p14="http://schemas.microsoft.com/office/powerpoint/2010/main" val="11363205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0D48B-3C03-8C0D-DF26-8D1A5B4FB4A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6399D30-088B-D095-4F29-4C00AF3BBA82}"/>
              </a:ext>
            </a:extLst>
          </p:cNvPr>
          <p:cNvSpPr>
            <a:spLocks noGrp="1"/>
          </p:cNvSpPr>
          <p:nvPr>
            <p:ph type="dt" sz="half" idx="10"/>
          </p:nvPr>
        </p:nvSpPr>
        <p:spPr/>
        <p:txBody>
          <a:bodyPr/>
          <a:lstStyle/>
          <a:p>
            <a:fld id="{739F7555-E789-41D6-BB75-8A2938A0C3D4}" type="datetimeFigureOut">
              <a:rPr lang="en-US" smtClean="0"/>
              <a:t>5/22/2022</a:t>
            </a:fld>
            <a:endParaRPr lang="en-US"/>
          </a:p>
        </p:txBody>
      </p:sp>
      <p:sp>
        <p:nvSpPr>
          <p:cNvPr id="4" name="Footer Placeholder 3">
            <a:extLst>
              <a:ext uri="{FF2B5EF4-FFF2-40B4-BE49-F238E27FC236}">
                <a16:creationId xmlns:a16="http://schemas.microsoft.com/office/drawing/2014/main" id="{4FAADED6-3A1B-F3E3-015C-519A58E5223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932FFF5-C2C8-434A-5CCD-FA6956DE84DC}"/>
              </a:ext>
            </a:extLst>
          </p:cNvPr>
          <p:cNvSpPr>
            <a:spLocks noGrp="1"/>
          </p:cNvSpPr>
          <p:nvPr>
            <p:ph type="sldNum" sz="quarter" idx="12"/>
          </p:nvPr>
        </p:nvSpPr>
        <p:spPr/>
        <p:txBody>
          <a:bodyPr/>
          <a:lstStyle/>
          <a:p>
            <a:fld id="{C9B9900C-F17D-42A0-B731-4750E8A9E880}" type="slidenum">
              <a:rPr lang="en-US" smtClean="0"/>
              <a:t>‹#›</a:t>
            </a:fld>
            <a:endParaRPr lang="en-US"/>
          </a:p>
        </p:txBody>
      </p:sp>
    </p:spTree>
    <p:extLst>
      <p:ext uri="{BB962C8B-B14F-4D97-AF65-F5344CB8AC3E}">
        <p14:creationId xmlns:p14="http://schemas.microsoft.com/office/powerpoint/2010/main" val="34863234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DD169AD-5992-3D15-A650-C2B9781F0129}"/>
              </a:ext>
            </a:extLst>
          </p:cNvPr>
          <p:cNvSpPr>
            <a:spLocks noGrp="1"/>
          </p:cNvSpPr>
          <p:nvPr>
            <p:ph type="dt" sz="half" idx="10"/>
          </p:nvPr>
        </p:nvSpPr>
        <p:spPr/>
        <p:txBody>
          <a:bodyPr/>
          <a:lstStyle/>
          <a:p>
            <a:fld id="{739F7555-E789-41D6-BB75-8A2938A0C3D4}" type="datetimeFigureOut">
              <a:rPr lang="en-US" smtClean="0"/>
              <a:t>5/22/2022</a:t>
            </a:fld>
            <a:endParaRPr lang="en-US"/>
          </a:p>
        </p:txBody>
      </p:sp>
      <p:sp>
        <p:nvSpPr>
          <p:cNvPr id="3" name="Footer Placeholder 2">
            <a:extLst>
              <a:ext uri="{FF2B5EF4-FFF2-40B4-BE49-F238E27FC236}">
                <a16:creationId xmlns:a16="http://schemas.microsoft.com/office/drawing/2014/main" id="{2E0540BB-2577-9798-11FD-6A41EFF4DB0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31D77BD-5C6C-248E-9376-178DBBEECDBA}"/>
              </a:ext>
            </a:extLst>
          </p:cNvPr>
          <p:cNvSpPr>
            <a:spLocks noGrp="1"/>
          </p:cNvSpPr>
          <p:nvPr>
            <p:ph type="sldNum" sz="quarter" idx="12"/>
          </p:nvPr>
        </p:nvSpPr>
        <p:spPr/>
        <p:txBody>
          <a:bodyPr/>
          <a:lstStyle/>
          <a:p>
            <a:fld id="{C9B9900C-F17D-42A0-B731-4750E8A9E880}" type="slidenum">
              <a:rPr lang="en-US" smtClean="0"/>
              <a:t>‹#›</a:t>
            </a:fld>
            <a:endParaRPr lang="en-US"/>
          </a:p>
        </p:txBody>
      </p:sp>
    </p:spTree>
    <p:extLst>
      <p:ext uri="{BB962C8B-B14F-4D97-AF65-F5344CB8AC3E}">
        <p14:creationId xmlns:p14="http://schemas.microsoft.com/office/powerpoint/2010/main" val="24584409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83B66A-23A7-D063-57B2-2DAF9173ED4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875A7C5-207C-3A6B-AB97-5A6C921FB62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62DACC1-8257-4A28-68EE-DEC1699F221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CE395D-36AA-A3D7-CDB8-8DDE315781E0}"/>
              </a:ext>
            </a:extLst>
          </p:cNvPr>
          <p:cNvSpPr>
            <a:spLocks noGrp="1"/>
          </p:cNvSpPr>
          <p:nvPr>
            <p:ph type="dt" sz="half" idx="10"/>
          </p:nvPr>
        </p:nvSpPr>
        <p:spPr/>
        <p:txBody>
          <a:bodyPr/>
          <a:lstStyle/>
          <a:p>
            <a:fld id="{739F7555-E789-41D6-BB75-8A2938A0C3D4}" type="datetimeFigureOut">
              <a:rPr lang="en-US" smtClean="0"/>
              <a:t>5/22/2022</a:t>
            </a:fld>
            <a:endParaRPr lang="en-US"/>
          </a:p>
        </p:txBody>
      </p:sp>
      <p:sp>
        <p:nvSpPr>
          <p:cNvPr id="6" name="Footer Placeholder 5">
            <a:extLst>
              <a:ext uri="{FF2B5EF4-FFF2-40B4-BE49-F238E27FC236}">
                <a16:creationId xmlns:a16="http://schemas.microsoft.com/office/drawing/2014/main" id="{FDF26793-7E01-94EC-E115-1E8CE1AD16E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FFEDDA8-5A2E-A25A-7055-1F61E7EC0D6A}"/>
              </a:ext>
            </a:extLst>
          </p:cNvPr>
          <p:cNvSpPr>
            <a:spLocks noGrp="1"/>
          </p:cNvSpPr>
          <p:nvPr>
            <p:ph type="sldNum" sz="quarter" idx="12"/>
          </p:nvPr>
        </p:nvSpPr>
        <p:spPr/>
        <p:txBody>
          <a:bodyPr/>
          <a:lstStyle/>
          <a:p>
            <a:fld id="{C9B9900C-F17D-42A0-B731-4750E8A9E880}" type="slidenum">
              <a:rPr lang="en-US" smtClean="0"/>
              <a:t>‹#›</a:t>
            </a:fld>
            <a:endParaRPr lang="en-US"/>
          </a:p>
        </p:txBody>
      </p:sp>
    </p:spTree>
    <p:extLst>
      <p:ext uri="{BB962C8B-B14F-4D97-AF65-F5344CB8AC3E}">
        <p14:creationId xmlns:p14="http://schemas.microsoft.com/office/powerpoint/2010/main" val="42002148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53E5B-FF45-8984-F8DB-AB7121F5EEB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D734C05-8C3E-1039-361C-3DB8AB67136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052906C-7EA1-D56F-1E62-B4732784B92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E82D88D-ED9B-1EB8-1450-564733CDA8A9}"/>
              </a:ext>
            </a:extLst>
          </p:cNvPr>
          <p:cNvSpPr>
            <a:spLocks noGrp="1"/>
          </p:cNvSpPr>
          <p:nvPr>
            <p:ph type="dt" sz="half" idx="10"/>
          </p:nvPr>
        </p:nvSpPr>
        <p:spPr/>
        <p:txBody>
          <a:bodyPr/>
          <a:lstStyle/>
          <a:p>
            <a:fld id="{739F7555-E789-41D6-BB75-8A2938A0C3D4}" type="datetimeFigureOut">
              <a:rPr lang="en-US" smtClean="0"/>
              <a:t>5/22/2022</a:t>
            </a:fld>
            <a:endParaRPr lang="en-US"/>
          </a:p>
        </p:txBody>
      </p:sp>
      <p:sp>
        <p:nvSpPr>
          <p:cNvPr id="6" name="Footer Placeholder 5">
            <a:extLst>
              <a:ext uri="{FF2B5EF4-FFF2-40B4-BE49-F238E27FC236}">
                <a16:creationId xmlns:a16="http://schemas.microsoft.com/office/drawing/2014/main" id="{3E6415A2-B33F-1D1D-F9F9-DE6876C7F05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EEF92D5-1ECF-095F-65B0-9C21425205D3}"/>
              </a:ext>
            </a:extLst>
          </p:cNvPr>
          <p:cNvSpPr>
            <a:spLocks noGrp="1"/>
          </p:cNvSpPr>
          <p:nvPr>
            <p:ph type="sldNum" sz="quarter" idx="12"/>
          </p:nvPr>
        </p:nvSpPr>
        <p:spPr/>
        <p:txBody>
          <a:bodyPr/>
          <a:lstStyle/>
          <a:p>
            <a:fld id="{C9B9900C-F17D-42A0-B731-4750E8A9E880}" type="slidenum">
              <a:rPr lang="en-US" smtClean="0"/>
              <a:t>‹#›</a:t>
            </a:fld>
            <a:endParaRPr lang="en-US"/>
          </a:p>
        </p:txBody>
      </p:sp>
    </p:spTree>
    <p:extLst>
      <p:ext uri="{BB962C8B-B14F-4D97-AF65-F5344CB8AC3E}">
        <p14:creationId xmlns:p14="http://schemas.microsoft.com/office/powerpoint/2010/main" val="22611562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E600E5D-0AB6-7B0F-D91B-78CEE11EEA4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B33ECE4-68F4-4D14-06F3-DBA77ECD338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74ED22C-CAC8-E12F-0A17-A8C6B4FB674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39F7555-E789-41D6-BB75-8A2938A0C3D4}" type="datetimeFigureOut">
              <a:rPr lang="en-US" smtClean="0"/>
              <a:t>5/22/2022</a:t>
            </a:fld>
            <a:endParaRPr lang="en-US"/>
          </a:p>
        </p:txBody>
      </p:sp>
      <p:sp>
        <p:nvSpPr>
          <p:cNvPr id="5" name="Footer Placeholder 4">
            <a:extLst>
              <a:ext uri="{FF2B5EF4-FFF2-40B4-BE49-F238E27FC236}">
                <a16:creationId xmlns:a16="http://schemas.microsoft.com/office/drawing/2014/main" id="{759DE56D-03D2-9EEA-DD39-C96B5FF7B91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4EAB3DD-FC7D-0F0E-FC6C-CF458A3CF05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9B9900C-F17D-42A0-B731-4750E8A9E880}" type="slidenum">
              <a:rPr lang="en-US" smtClean="0"/>
              <a:t>‹#›</a:t>
            </a:fld>
            <a:endParaRPr lang="en-US"/>
          </a:p>
        </p:txBody>
      </p:sp>
    </p:spTree>
    <p:extLst>
      <p:ext uri="{BB962C8B-B14F-4D97-AF65-F5344CB8AC3E}">
        <p14:creationId xmlns:p14="http://schemas.microsoft.com/office/powerpoint/2010/main" val="22237716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 /><Relationship Id="rId2" Type="http://schemas.openxmlformats.org/officeDocument/2006/relationships/diagramData" Target="../diagrams/data1.xml" /><Relationship Id="rId1" Type="http://schemas.openxmlformats.org/officeDocument/2006/relationships/slideLayout" Target="../slideLayouts/slideLayout2.xml" /><Relationship Id="rId6" Type="http://schemas.microsoft.com/office/2007/relationships/diagramDrawing" Target="../diagrams/drawing1.xml" /><Relationship Id="rId5" Type="http://schemas.openxmlformats.org/officeDocument/2006/relationships/diagramColors" Target="../diagrams/colors1.xml" /><Relationship Id="rId4" Type="http://schemas.openxmlformats.org/officeDocument/2006/relationships/diagramQuickStyle" Target="../diagrams/quickStyle1.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image" Target="../media/image5.jpe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6.jpe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 /><Relationship Id="rId2" Type="http://schemas.openxmlformats.org/officeDocument/2006/relationships/diagramData" Target="../diagrams/data2.xml" /><Relationship Id="rId1" Type="http://schemas.openxmlformats.org/officeDocument/2006/relationships/slideLayout" Target="../slideLayouts/slideLayout2.xml" /><Relationship Id="rId6" Type="http://schemas.microsoft.com/office/2007/relationships/diagramDrawing" Target="../diagrams/drawing2.xml" /><Relationship Id="rId5" Type="http://schemas.openxmlformats.org/officeDocument/2006/relationships/diagramColors" Target="../diagrams/colors2.xml" /><Relationship Id="rId4" Type="http://schemas.openxmlformats.org/officeDocument/2006/relationships/diagramQuickStyle" Target="../diagrams/quickStyle2.xml" /></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5FB946D7-1CA4-446E-8795-007CACFDE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192416F2-BC84-4D7C-80C6-6296C10C3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795338" y="981075"/>
            <a:ext cx="10601325" cy="4552949"/>
          </a:xfrm>
          <a:prstGeom prst="rect">
            <a:avLst/>
          </a:prstGeom>
          <a:solidFill>
            <a:schemeClr val="bg1"/>
          </a:solidFill>
          <a:ln w="127000" cap="sq" cmpd="thinThick">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85F107B-14DD-3C8F-C313-FC1CD76F35EC}"/>
              </a:ext>
            </a:extLst>
          </p:cNvPr>
          <p:cNvSpPr>
            <a:spLocks noGrp="1"/>
          </p:cNvSpPr>
          <p:nvPr>
            <p:ph type="title"/>
          </p:nvPr>
        </p:nvSpPr>
        <p:spPr>
          <a:xfrm>
            <a:off x="1537097" y="1428750"/>
            <a:ext cx="9117807" cy="2105026"/>
          </a:xfrm>
        </p:spPr>
        <p:txBody>
          <a:bodyPr vert="horz" lIns="91440" tIns="45720" rIns="91440" bIns="45720" rtlCol="0" anchor="b">
            <a:normAutofit/>
          </a:bodyPr>
          <a:lstStyle/>
          <a:p>
            <a:pPr algn="ctr"/>
            <a:r>
              <a:rPr lang="en-US" sz="6000" b="1" kern="1200">
                <a:solidFill>
                  <a:schemeClr val="tx1"/>
                </a:solidFill>
                <a:latin typeface="+mj-lt"/>
                <a:ea typeface="+mj-ea"/>
                <a:cs typeface="+mj-cs"/>
              </a:rPr>
              <a:t>OWEN NGABIRANO</a:t>
            </a:r>
            <a:br>
              <a:rPr lang="en-US" sz="6000" b="1" kern="1200">
                <a:solidFill>
                  <a:schemeClr val="tx1"/>
                </a:solidFill>
                <a:latin typeface="+mj-lt"/>
                <a:ea typeface="+mj-ea"/>
                <a:cs typeface="+mj-cs"/>
              </a:rPr>
            </a:br>
            <a:r>
              <a:rPr lang="en-US" sz="6000" b="1" kern="1200">
                <a:solidFill>
                  <a:schemeClr val="tx1"/>
                </a:solidFill>
                <a:latin typeface="+mj-lt"/>
                <a:ea typeface="+mj-ea"/>
                <a:cs typeface="+mj-cs"/>
              </a:rPr>
              <a:t>CS 131</a:t>
            </a:r>
          </a:p>
        </p:txBody>
      </p:sp>
      <p:cxnSp>
        <p:nvCxnSpPr>
          <p:cNvPr id="11" name="Straight Connector 10">
            <a:extLst>
              <a:ext uri="{FF2B5EF4-FFF2-40B4-BE49-F238E27FC236}">
                <a16:creationId xmlns:a16="http://schemas.microsoft.com/office/drawing/2014/main" id="{2330623A-AB89-4E04-AC9A-2BAFBF85AE3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352800" y="3771366"/>
            <a:ext cx="5486400" cy="0"/>
          </a:xfrm>
          <a:prstGeom prst="line">
            <a:avLst/>
          </a:prstGeom>
          <a:ln w="2222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416786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489B7BFD-8F45-4093-AD9C-91B15B0503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8" name="Group 17">
            <a:extLst>
              <a:ext uri="{FF2B5EF4-FFF2-40B4-BE49-F238E27FC236}">
                <a16:creationId xmlns:a16="http://schemas.microsoft.com/office/drawing/2014/main" id="{042BC7E5-76DB-4826-8C07-4A49B6353F7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479558"/>
            <a:ext cx="1861854" cy="717514"/>
            <a:chOff x="0" y="1479558"/>
            <a:chExt cx="1861854" cy="717514"/>
          </a:xfrm>
          <a:solidFill>
            <a:schemeClr val="bg1"/>
          </a:solidFill>
        </p:grpSpPr>
        <p:sp>
          <p:nvSpPr>
            <p:cNvPr id="19" name="Freeform: Shape 18">
              <a:extLst>
                <a:ext uri="{FF2B5EF4-FFF2-40B4-BE49-F238E27FC236}">
                  <a16:creationId xmlns:a16="http://schemas.microsoft.com/office/drawing/2014/main" id="{E16C8D8F-10E9-4498-ABDB-0F923F8B68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147955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grpFill/>
            <a:ln w="9525" cap="flat">
              <a:noFill/>
              <a:prstDash val="solid"/>
              <a:miter/>
            </a:ln>
          </p:spPr>
          <p:txBody>
            <a:bodyPr wrap="square" rtlCol="0" anchor="ctr">
              <a:noAutofit/>
            </a:bodyPr>
            <a:lstStyle/>
            <a:p>
              <a:endParaRPr lang="en-US"/>
            </a:p>
          </p:txBody>
        </p:sp>
        <p:sp>
          <p:nvSpPr>
            <p:cNvPr id="20" name="Freeform: Shape 19">
              <a:extLst>
                <a:ext uri="{FF2B5EF4-FFF2-40B4-BE49-F238E27FC236}">
                  <a16:creationId xmlns:a16="http://schemas.microsoft.com/office/drawing/2014/main" id="{1E5A83E3-8A11-4492-BB6E-F5F2240316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191929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grpFill/>
            <a:ln w="9525" cap="flat">
              <a:noFill/>
              <a:prstDash val="solid"/>
              <a:miter/>
            </a:ln>
          </p:spPr>
          <p:txBody>
            <a:bodyPr wrap="square" rtlCol="0" anchor="ctr">
              <a:noAutofit/>
            </a:bodyPr>
            <a:lstStyle/>
            <a:p>
              <a:endParaRPr lang="en-US"/>
            </a:p>
          </p:txBody>
        </p:sp>
      </p:grpSp>
      <p:sp>
        <p:nvSpPr>
          <p:cNvPr id="22" name="Freeform: Shape 21">
            <a:extLst>
              <a:ext uri="{FF2B5EF4-FFF2-40B4-BE49-F238E27FC236}">
                <a16:creationId xmlns:a16="http://schemas.microsoft.com/office/drawing/2014/main" id="{498F8FF6-43B4-494A-AF8F-123A4983ED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018992" y="-34538"/>
            <a:ext cx="6655405" cy="6335470"/>
          </a:xfrm>
          <a:custGeom>
            <a:avLst/>
            <a:gdLst>
              <a:gd name="connsiteX0" fmla="*/ 1825048 w 6355652"/>
              <a:gd name="connsiteY0" fmla="*/ 0 h 6050127"/>
              <a:gd name="connsiteX1" fmla="*/ 4530604 w 6355652"/>
              <a:gd name="connsiteY1" fmla="*/ 0 h 6050127"/>
              <a:gd name="connsiteX2" fmla="*/ 4692567 w 6355652"/>
              <a:gd name="connsiteY2" fmla="*/ 78022 h 6050127"/>
              <a:gd name="connsiteX3" fmla="*/ 6355652 w 6355652"/>
              <a:gd name="connsiteY3" fmla="*/ 2872301 h 6050127"/>
              <a:gd name="connsiteX4" fmla="*/ 3177826 w 6355652"/>
              <a:gd name="connsiteY4" fmla="*/ 6050127 h 6050127"/>
              <a:gd name="connsiteX5" fmla="*/ 0 w 6355652"/>
              <a:gd name="connsiteY5" fmla="*/ 2872301 h 6050127"/>
              <a:gd name="connsiteX6" fmla="*/ 1663086 w 6355652"/>
              <a:gd name="connsiteY6" fmla="*/ 78022 h 6050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55652" h="6050127">
                <a:moveTo>
                  <a:pt x="1825048" y="0"/>
                </a:moveTo>
                <a:lnTo>
                  <a:pt x="4530604" y="0"/>
                </a:lnTo>
                <a:lnTo>
                  <a:pt x="4692567" y="78022"/>
                </a:lnTo>
                <a:cubicBezTo>
                  <a:pt x="5683175" y="616152"/>
                  <a:pt x="6355652" y="1665694"/>
                  <a:pt x="6355652" y="2872301"/>
                </a:cubicBezTo>
                <a:cubicBezTo>
                  <a:pt x="6355652" y="4627366"/>
                  <a:pt x="4932891" y="6050127"/>
                  <a:pt x="3177826" y="6050127"/>
                </a:cubicBezTo>
                <a:cubicBezTo>
                  <a:pt x="1422761" y="6050127"/>
                  <a:pt x="0" y="4627366"/>
                  <a:pt x="0" y="2872301"/>
                </a:cubicBezTo>
                <a:cubicBezTo>
                  <a:pt x="0" y="1665694"/>
                  <a:pt x="672477" y="616152"/>
                  <a:pt x="1663086" y="78022"/>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Shape 23">
            <a:extLst>
              <a:ext uri="{FF2B5EF4-FFF2-40B4-BE49-F238E27FC236}">
                <a16:creationId xmlns:a16="http://schemas.microsoft.com/office/drawing/2014/main" id="{2B06059C-C357-4011-82B9-9C01063013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55194" y="-23905"/>
            <a:ext cx="6705251" cy="6318526"/>
          </a:xfrm>
          <a:custGeom>
            <a:avLst/>
            <a:gdLst>
              <a:gd name="connsiteX0" fmla="*/ 1825048 w 6355652"/>
              <a:gd name="connsiteY0" fmla="*/ 0 h 6050127"/>
              <a:gd name="connsiteX1" fmla="*/ 4530604 w 6355652"/>
              <a:gd name="connsiteY1" fmla="*/ 0 h 6050127"/>
              <a:gd name="connsiteX2" fmla="*/ 4692567 w 6355652"/>
              <a:gd name="connsiteY2" fmla="*/ 78022 h 6050127"/>
              <a:gd name="connsiteX3" fmla="*/ 6355652 w 6355652"/>
              <a:gd name="connsiteY3" fmla="*/ 2872301 h 6050127"/>
              <a:gd name="connsiteX4" fmla="*/ 3177826 w 6355652"/>
              <a:gd name="connsiteY4" fmla="*/ 6050127 h 6050127"/>
              <a:gd name="connsiteX5" fmla="*/ 0 w 6355652"/>
              <a:gd name="connsiteY5" fmla="*/ 2872301 h 6050127"/>
              <a:gd name="connsiteX6" fmla="*/ 1663086 w 6355652"/>
              <a:gd name="connsiteY6" fmla="*/ 78022 h 6050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55652" h="6050127">
                <a:moveTo>
                  <a:pt x="1825048" y="0"/>
                </a:moveTo>
                <a:lnTo>
                  <a:pt x="4530604" y="0"/>
                </a:lnTo>
                <a:lnTo>
                  <a:pt x="4692567" y="78022"/>
                </a:lnTo>
                <a:cubicBezTo>
                  <a:pt x="5683175" y="616152"/>
                  <a:pt x="6355652" y="1665694"/>
                  <a:pt x="6355652" y="2872301"/>
                </a:cubicBezTo>
                <a:cubicBezTo>
                  <a:pt x="6355652" y="4627366"/>
                  <a:pt x="4932891" y="6050127"/>
                  <a:pt x="3177826" y="6050127"/>
                </a:cubicBezTo>
                <a:cubicBezTo>
                  <a:pt x="1422761" y="6050127"/>
                  <a:pt x="0" y="4627366"/>
                  <a:pt x="0" y="2872301"/>
                </a:cubicBezTo>
                <a:cubicBezTo>
                  <a:pt x="0" y="1665694"/>
                  <a:pt x="672477" y="616152"/>
                  <a:pt x="1663086" y="78022"/>
                </a:cubicBezTo>
                <a:close/>
              </a:path>
            </a:pathLst>
          </a:cu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Shape 25">
            <a:extLst>
              <a:ext uri="{FF2B5EF4-FFF2-40B4-BE49-F238E27FC236}">
                <a16:creationId xmlns:a16="http://schemas.microsoft.com/office/drawing/2014/main" id="{5AFEC601-A132-47EE-B0C2-B38ACD9FCE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86886" y="-23905"/>
            <a:ext cx="6705251" cy="6215019"/>
          </a:xfrm>
          <a:custGeom>
            <a:avLst/>
            <a:gdLst>
              <a:gd name="connsiteX0" fmla="*/ 1529549 w 6355652"/>
              <a:gd name="connsiteY0" fmla="*/ 0 h 5890980"/>
              <a:gd name="connsiteX1" fmla="*/ 4826104 w 6355652"/>
              <a:gd name="connsiteY1" fmla="*/ 0 h 5890980"/>
              <a:gd name="connsiteX2" fmla="*/ 4954579 w 6355652"/>
              <a:gd name="connsiteY2" fmla="*/ 78051 h 5890980"/>
              <a:gd name="connsiteX3" fmla="*/ 6355652 w 6355652"/>
              <a:gd name="connsiteY3" fmla="*/ 2713154 h 5890980"/>
              <a:gd name="connsiteX4" fmla="*/ 3177826 w 6355652"/>
              <a:gd name="connsiteY4" fmla="*/ 5890980 h 5890980"/>
              <a:gd name="connsiteX5" fmla="*/ 0 w 6355652"/>
              <a:gd name="connsiteY5" fmla="*/ 2713154 h 5890980"/>
              <a:gd name="connsiteX6" fmla="*/ 1401073 w 6355652"/>
              <a:gd name="connsiteY6" fmla="*/ 78051 h 58909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55652" h="5890980">
                <a:moveTo>
                  <a:pt x="1529549" y="0"/>
                </a:moveTo>
                <a:lnTo>
                  <a:pt x="4826104" y="0"/>
                </a:lnTo>
                <a:lnTo>
                  <a:pt x="4954579" y="78051"/>
                </a:lnTo>
                <a:cubicBezTo>
                  <a:pt x="5799886" y="649129"/>
                  <a:pt x="6355652" y="1616239"/>
                  <a:pt x="6355652" y="2713154"/>
                </a:cubicBezTo>
                <a:cubicBezTo>
                  <a:pt x="6355652" y="4468219"/>
                  <a:pt x="4932891" y="5890980"/>
                  <a:pt x="3177826" y="5890980"/>
                </a:cubicBezTo>
                <a:cubicBezTo>
                  <a:pt x="1422761" y="5890980"/>
                  <a:pt x="0" y="4468219"/>
                  <a:pt x="0" y="2713154"/>
                </a:cubicBezTo>
                <a:cubicBezTo>
                  <a:pt x="0" y="1616239"/>
                  <a:pt x="555766" y="649129"/>
                  <a:pt x="1401073" y="78051"/>
                </a:cubicBezTo>
                <a:close/>
              </a:path>
            </a:pathLst>
          </a:cu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B889BCF-6DFA-D98F-136A-3D46F6DA3085}"/>
              </a:ext>
            </a:extLst>
          </p:cNvPr>
          <p:cNvSpPr>
            <a:spLocks noGrp="1"/>
          </p:cNvSpPr>
          <p:nvPr>
            <p:ph type="title"/>
          </p:nvPr>
        </p:nvSpPr>
        <p:spPr>
          <a:xfrm>
            <a:off x="2242409" y="895483"/>
            <a:ext cx="5786232" cy="3011190"/>
          </a:xfrm>
        </p:spPr>
        <p:txBody>
          <a:bodyPr vert="horz" lIns="91440" tIns="45720" rIns="91440" bIns="45720" rtlCol="0" anchor="b">
            <a:normAutofit/>
          </a:bodyPr>
          <a:lstStyle/>
          <a:p>
            <a:pPr algn="ctr"/>
            <a:r>
              <a:rPr lang="en-US" sz="5400" b="1" kern="1200" dirty="0">
                <a:solidFill>
                  <a:schemeClr val="bg1"/>
                </a:solidFill>
                <a:latin typeface="+mj-lt"/>
                <a:ea typeface="+mj-ea"/>
                <a:cs typeface="+mj-cs"/>
              </a:rPr>
              <a:t>SATISFIABILITY</a:t>
            </a:r>
          </a:p>
        </p:txBody>
      </p:sp>
      <p:sp>
        <p:nvSpPr>
          <p:cNvPr id="28" name="Graphic 212">
            <a:extLst>
              <a:ext uri="{FF2B5EF4-FFF2-40B4-BE49-F238E27FC236}">
                <a16:creationId xmlns:a16="http://schemas.microsoft.com/office/drawing/2014/main" id="{279CAF82-0ECF-42BE-8F37-F71941E5D4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34716" y="188494"/>
            <a:ext cx="1048371" cy="1048371"/>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0" name="Graphic 212">
            <a:extLst>
              <a:ext uri="{FF2B5EF4-FFF2-40B4-BE49-F238E27FC236}">
                <a16:creationId xmlns:a16="http://schemas.microsoft.com/office/drawing/2014/main" id="{218E095B-4870-4AD5-9C41-C16D595235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34716" y="188494"/>
            <a:ext cx="1048371" cy="1048371"/>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grpSp>
        <p:nvGrpSpPr>
          <p:cNvPr id="32" name="Graphic 185">
            <a:extLst>
              <a:ext uri="{FF2B5EF4-FFF2-40B4-BE49-F238E27FC236}">
                <a16:creationId xmlns:a16="http://schemas.microsoft.com/office/drawing/2014/main" id="{FB9739EB-7F66-433D-841F-AB3CD18700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583101" y="3578317"/>
            <a:ext cx="1054466" cy="469689"/>
            <a:chOff x="9841624" y="4115729"/>
            <a:chExt cx="602169" cy="268223"/>
          </a:xfrm>
          <a:solidFill>
            <a:schemeClr val="bg1"/>
          </a:solidFill>
        </p:grpSpPr>
        <p:sp>
          <p:nvSpPr>
            <p:cNvPr id="33" name="Freeform: Shape 32">
              <a:extLst>
                <a:ext uri="{FF2B5EF4-FFF2-40B4-BE49-F238E27FC236}">
                  <a16:creationId xmlns:a16="http://schemas.microsoft.com/office/drawing/2014/main" id="{104F2BBD-A005-4DCB-9566-F2351050B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8B00DEC7-198B-49D1-98FD-018F3ECFCF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F14DFC82-B3B3-468E-91B3-1302CFC684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D3250EFE-214E-4B8E-AF96-036A514FFB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AD058EBE-D4A5-4C43-B170-6A451F87A7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39" name="Oval 38">
            <a:extLst>
              <a:ext uri="{FF2B5EF4-FFF2-40B4-BE49-F238E27FC236}">
                <a16:creationId xmlns:a16="http://schemas.microsoft.com/office/drawing/2014/main" id="{033BC44A-0661-43B4-9C14-FD5963C226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4525" y="4910353"/>
            <a:ext cx="468090" cy="468090"/>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1" name="Oval 40">
            <a:extLst>
              <a:ext uri="{FF2B5EF4-FFF2-40B4-BE49-F238E27FC236}">
                <a16:creationId xmlns:a16="http://schemas.microsoft.com/office/drawing/2014/main" id="{BE8CB2F0-2F5A-4EBD-B214-E0309C31F5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4525" y="4910353"/>
            <a:ext cx="468090" cy="468090"/>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3" name="Freeform: Shape 42">
            <a:extLst>
              <a:ext uri="{FF2B5EF4-FFF2-40B4-BE49-F238E27FC236}">
                <a16:creationId xmlns:a16="http://schemas.microsoft.com/office/drawing/2014/main" id="{FFD3887D-244B-4EC4-9208-E304984C5D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422467" y="4200769"/>
            <a:ext cx="2769534" cy="2657232"/>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45" name="Freeform: Shape 44">
            <a:extLst>
              <a:ext uri="{FF2B5EF4-FFF2-40B4-BE49-F238E27FC236}">
                <a16:creationId xmlns:a16="http://schemas.microsoft.com/office/drawing/2014/main" id="{97224C31-855E-4593-8A58-5B2B0CC4F5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422467" y="4200769"/>
            <a:ext cx="2769534" cy="2657232"/>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chemeClr val="accent2">
              <a:alpha val="3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Tree>
    <p:extLst>
      <p:ext uri="{BB962C8B-B14F-4D97-AF65-F5344CB8AC3E}">
        <p14:creationId xmlns:p14="http://schemas.microsoft.com/office/powerpoint/2010/main" val="34008840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9E45FF75-A196-4BE8-40B5-218C522C7DDD}"/>
              </a:ext>
            </a:extLst>
          </p:cNvPr>
          <p:cNvSpPr>
            <a:spLocks noGrp="1"/>
          </p:cNvSpPr>
          <p:nvPr>
            <p:ph type="title"/>
          </p:nvPr>
        </p:nvSpPr>
        <p:spPr>
          <a:xfrm>
            <a:off x="841248" y="256032"/>
            <a:ext cx="10506456" cy="1014984"/>
          </a:xfrm>
        </p:spPr>
        <p:txBody>
          <a:bodyPr anchor="b">
            <a:normAutofit/>
          </a:bodyPr>
          <a:lstStyle/>
          <a:p>
            <a:r>
              <a:rPr lang="en-US"/>
              <a:t>Definition</a:t>
            </a:r>
            <a:endParaRPr lang="en-US" dirty="0"/>
          </a:p>
        </p:txBody>
      </p:sp>
      <p:sp>
        <p:nvSpPr>
          <p:cNvPr id="12" name="Rectangle 11">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4" name="Rectangle 13">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8" name="Content Placeholder 3">
            <a:extLst>
              <a:ext uri="{FF2B5EF4-FFF2-40B4-BE49-F238E27FC236}">
                <a16:creationId xmlns:a16="http://schemas.microsoft.com/office/drawing/2014/main" id="{3EFA1179-F84B-EE02-753F-D96468329021}"/>
              </a:ext>
            </a:extLst>
          </p:cNvPr>
          <p:cNvGraphicFramePr>
            <a:graphicFrameLocks noGrp="1"/>
          </p:cNvGraphicFramePr>
          <p:nvPr>
            <p:ph idx="1"/>
            <p:extLst>
              <p:ext uri="{D42A27DB-BD31-4B8C-83A1-F6EECF244321}">
                <p14:modId xmlns:p14="http://schemas.microsoft.com/office/powerpoint/2010/main" val="2883959357"/>
              </p:ext>
            </p:extLst>
          </p:nvPr>
        </p:nvGraphicFramePr>
        <p:xfrm>
          <a:off x="838200" y="1926266"/>
          <a:ext cx="10515600" cy="43575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301177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264F718-7FAC-4056-9FA9-A603EC682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5" y="0"/>
            <a:ext cx="1219047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F74639F7-E3C7-4165-A83E-6386A86BA1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6356349" cy="6858000"/>
          </a:xfrm>
          <a:custGeom>
            <a:avLst/>
            <a:gdLst>
              <a:gd name="connsiteX0" fmla="*/ 7539895 w 7539895"/>
              <a:gd name="connsiteY0" fmla="*/ 6858000 h 6858000"/>
              <a:gd name="connsiteX1" fmla="*/ 0 w 7539895"/>
              <a:gd name="connsiteY1" fmla="*/ 6858000 h 6858000"/>
              <a:gd name="connsiteX2" fmla="*/ 0 w 7539895"/>
              <a:gd name="connsiteY2" fmla="*/ 0 h 6858000"/>
              <a:gd name="connsiteX3" fmla="*/ 4363741 w 7539895"/>
              <a:gd name="connsiteY3" fmla="*/ 0 h 6858000"/>
            </a:gdLst>
            <a:ahLst/>
            <a:cxnLst>
              <a:cxn ang="0">
                <a:pos x="connsiteX0" y="connsiteY0"/>
              </a:cxn>
              <a:cxn ang="0">
                <a:pos x="connsiteX1" y="connsiteY1"/>
              </a:cxn>
              <a:cxn ang="0">
                <a:pos x="connsiteX2" y="connsiteY2"/>
              </a:cxn>
              <a:cxn ang="0">
                <a:pos x="connsiteX3" y="connsiteY3"/>
              </a:cxn>
            </a:cxnLst>
            <a:rect l="l" t="t" r="r" b="b"/>
            <a:pathLst>
              <a:path w="7539895" h="6858000">
                <a:moveTo>
                  <a:pt x="7539895" y="6858000"/>
                </a:moveTo>
                <a:lnTo>
                  <a:pt x="0" y="6858000"/>
                </a:lnTo>
                <a:lnTo>
                  <a:pt x="0" y="0"/>
                </a:lnTo>
                <a:lnTo>
                  <a:pt x="4363741" y="0"/>
                </a:lnTo>
                <a:close/>
              </a:path>
            </a:pathLst>
          </a:cu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8B3AF0F1-707A-463E-B5EE-33C63A40CF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5979591" cy="6858000"/>
          </a:xfrm>
          <a:custGeom>
            <a:avLst/>
            <a:gdLst>
              <a:gd name="connsiteX0" fmla="*/ 7092985 w 7092985"/>
              <a:gd name="connsiteY0" fmla="*/ 6858000 h 6858000"/>
              <a:gd name="connsiteX1" fmla="*/ 0 w 7092985"/>
              <a:gd name="connsiteY1" fmla="*/ 6858000 h 6858000"/>
              <a:gd name="connsiteX2" fmla="*/ 0 w 7092985"/>
              <a:gd name="connsiteY2" fmla="*/ 0 h 6858000"/>
              <a:gd name="connsiteX3" fmla="*/ 3916831 w 7092985"/>
              <a:gd name="connsiteY3" fmla="*/ 0 h 6858000"/>
            </a:gdLst>
            <a:ahLst/>
            <a:cxnLst>
              <a:cxn ang="0">
                <a:pos x="connsiteX0" y="connsiteY0"/>
              </a:cxn>
              <a:cxn ang="0">
                <a:pos x="connsiteX1" y="connsiteY1"/>
              </a:cxn>
              <a:cxn ang="0">
                <a:pos x="connsiteX2" y="connsiteY2"/>
              </a:cxn>
              <a:cxn ang="0">
                <a:pos x="connsiteX3" y="connsiteY3"/>
              </a:cxn>
            </a:cxnLst>
            <a:rect l="l" t="t" r="r" b="b"/>
            <a:pathLst>
              <a:path w="7092985" h="6858000">
                <a:moveTo>
                  <a:pt x="7092985" y="6858000"/>
                </a:moveTo>
                <a:lnTo>
                  <a:pt x="0" y="6858000"/>
                </a:lnTo>
                <a:lnTo>
                  <a:pt x="0" y="0"/>
                </a:lnTo>
                <a:lnTo>
                  <a:pt x="3916831"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F2826FFD-769C-CF38-A367-37C3F983B7A6}"/>
              </a:ext>
            </a:extLst>
          </p:cNvPr>
          <p:cNvSpPr>
            <a:spLocks noGrp="1"/>
          </p:cNvSpPr>
          <p:nvPr>
            <p:ph type="title"/>
          </p:nvPr>
        </p:nvSpPr>
        <p:spPr>
          <a:xfrm>
            <a:off x="838200" y="704088"/>
            <a:ext cx="3529953" cy="2980944"/>
          </a:xfrm>
        </p:spPr>
        <p:txBody>
          <a:bodyPr>
            <a:normAutofit/>
          </a:bodyPr>
          <a:lstStyle/>
          <a:p>
            <a:r>
              <a:rPr lang="en-US">
                <a:solidFill>
                  <a:schemeClr val="bg1"/>
                </a:solidFill>
              </a:rPr>
              <a:t>Examples and Applications</a:t>
            </a:r>
          </a:p>
        </p:txBody>
      </p:sp>
      <p:sp>
        <p:nvSpPr>
          <p:cNvPr id="3" name="Content Placeholder 2">
            <a:extLst>
              <a:ext uri="{FF2B5EF4-FFF2-40B4-BE49-F238E27FC236}">
                <a16:creationId xmlns:a16="http://schemas.microsoft.com/office/drawing/2014/main" id="{F3632729-CB18-5768-831E-E1504A6661E0}"/>
              </a:ext>
            </a:extLst>
          </p:cNvPr>
          <p:cNvSpPr>
            <a:spLocks noGrp="1"/>
          </p:cNvSpPr>
          <p:nvPr>
            <p:ph idx="1"/>
          </p:nvPr>
        </p:nvSpPr>
        <p:spPr>
          <a:xfrm>
            <a:off x="6212410" y="704088"/>
            <a:ext cx="5135293" cy="5248656"/>
          </a:xfrm>
        </p:spPr>
        <p:txBody>
          <a:bodyPr anchor="ctr">
            <a:normAutofit/>
          </a:bodyPr>
          <a:lstStyle/>
          <a:p>
            <a:r>
              <a:rPr lang="en-US" sz="2400"/>
              <a:t>Propositional satisfiability is more of an idea or model used in so many fields.</a:t>
            </a:r>
          </a:p>
          <a:p>
            <a:r>
              <a:rPr lang="en-US" sz="2400"/>
              <a:t>Problems in robotics, software testing, artificial intelligence planning, computer-aided design, machine vision, integrated circuit design, scheduling, computer networking, and genetics are modeled in terms of propositional satisfiability. </a:t>
            </a:r>
          </a:p>
          <a:p>
            <a:r>
              <a:rPr lang="en-US" sz="2400"/>
              <a:t>If you notice the above fields all involve variables and are very practical and necessary for execution of tasks in our everyday life.</a:t>
            </a:r>
          </a:p>
        </p:txBody>
      </p:sp>
    </p:spTree>
    <p:extLst>
      <p:ext uri="{BB962C8B-B14F-4D97-AF65-F5344CB8AC3E}">
        <p14:creationId xmlns:p14="http://schemas.microsoft.com/office/powerpoint/2010/main" val="4507834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63B7C-9C3C-92CB-9A75-39983B4DC680}"/>
              </a:ext>
            </a:extLst>
          </p:cNvPr>
          <p:cNvSpPr>
            <a:spLocks noGrp="1"/>
          </p:cNvSpPr>
          <p:nvPr>
            <p:ph type="title"/>
          </p:nvPr>
        </p:nvSpPr>
        <p:spPr>
          <a:xfrm>
            <a:off x="4965430" y="629268"/>
            <a:ext cx="6586491" cy="1286160"/>
          </a:xfrm>
        </p:spPr>
        <p:txBody>
          <a:bodyPr anchor="b">
            <a:normAutofit/>
          </a:bodyPr>
          <a:lstStyle/>
          <a:p>
            <a:r>
              <a:rPr lang="en-US" sz="4100"/>
              <a:t>Examples and Applications continued..</a:t>
            </a:r>
          </a:p>
        </p:txBody>
      </p:sp>
      <p:sp>
        <p:nvSpPr>
          <p:cNvPr id="3" name="Content Placeholder 2">
            <a:extLst>
              <a:ext uri="{FF2B5EF4-FFF2-40B4-BE49-F238E27FC236}">
                <a16:creationId xmlns:a16="http://schemas.microsoft.com/office/drawing/2014/main" id="{37D96F66-50E3-2365-C55B-1AEBC6F09B2B}"/>
              </a:ext>
            </a:extLst>
          </p:cNvPr>
          <p:cNvSpPr>
            <a:spLocks noGrp="1"/>
          </p:cNvSpPr>
          <p:nvPr>
            <p:ph idx="1"/>
          </p:nvPr>
        </p:nvSpPr>
        <p:spPr>
          <a:xfrm>
            <a:off x="4965431" y="2438400"/>
            <a:ext cx="6586489" cy="3785419"/>
          </a:xfrm>
        </p:spPr>
        <p:txBody>
          <a:bodyPr>
            <a:normAutofit/>
          </a:bodyPr>
          <a:lstStyle/>
          <a:p>
            <a:r>
              <a:rPr lang="en-US" sz="2000"/>
              <a:t>My focus today is the field of </a:t>
            </a:r>
            <a:r>
              <a:rPr lang="en-US" sz="2000" b="1" u="sng"/>
              <a:t>Electricity</a:t>
            </a:r>
            <a:r>
              <a:rPr lang="en-US" sz="2000"/>
              <a:t>.</a:t>
            </a:r>
          </a:p>
          <a:p>
            <a:r>
              <a:rPr lang="en-US" sz="2000"/>
              <a:t>In electricity, specifically in circuits and circuit creation, different problems are faced and these problems, considering the variables involved (inputs and outputs) are solved sometimes by applying </a:t>
            </a:r>
            <a:r>
              <a:rPr lang="en-US" sz="2000" b="1" u="sng"/>
              <a:t>Boolean Satisfiability</a:t>
            </a:r>
            <a:r>
              <a:rPr lang="en-US" sz="2000"/>
              <a:t>. This is a much cheaper and more efficient way than trial and error. Different combinations of inputs or power sources and outputs such as bulbs or different appliances are put into compound propositions and satisfiability is used to find the most efficient circuits.</a:t>
            </a:r>
          </a:p>
          <a:p>
            <a:endParaRPr lang="en-US" sz="2000"/>
          </a:p>
        </p:txBody>
      </p:sp>
      <p:pic>
        <p:nvPicPr>
          <p:cNvPr id="5" name="Picture 4" descr="A black and orange tech piece hardware">
            <a:extLst>
              <a:ext uri="{FF2B5EF4-FFF2-40B4-BE49-F238E27FC236}">
                <a16:creationId xmlns:a16="http://schemas.microsoft.com/office/drawing/2014/main" id="{05E86D91-A7AC-E6CB-1554-DB324E76952E}"/>
              </a:ext>
            </a:extLst>
          </p:cNvPr>
          <p:cNvPicPr>
            <a:picLocks noChangeAspect="1"/>
          </p:cNvPicPr>
          <p:nvPr/>
        </p:nvPicPr>
        <p:blipFill rotWithShape="1">
          <a:blip r:embed="rId2"/>
          <a:srcRect l="36149" r="18732" b="-1"/>
          <a:stretch/>
        </p:blipFill>
        <p:spPr>
          <a:xfrm>
            <a:off x="20" y="10"/>
            <a:ext cx="4635571" cy="6857990"/>
          </a:xfrm>
          <a:prstGeom prst="rect">
            <a:avLst/>
          </a:prstGeom>
          <a:effectLst/>
        </p:spPr>
      </p:pic>
      <p:cxnSp>
        <p:nvCxnSpPr>
          <p:cNvPr id="9" name="Straight Connector 8">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rgbClr val="D39A3D"/>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187499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Electronics protoboard">
            <a:extLst>
              <a:ext uri="{FF2B5EF4-FFF2-40B4-BE49-F238E27FC236}">
                <a16:creationId xmlns:a16="http://schemas.microsoft.com/office/drawing/2014/main" id="{EA8E2853-2925-AE41-DBCA-C893289BAF14}"/>
              </a:ext>
            </a:extLst>
          </p:cNvPr>
          <p:cNvPicPr>
            <a:picLocks noChangeAspect="1"/>
          </p:cNvPicPr>
          <p:nvPr/>
        </p:nvPicPr>
        <p:blipFill rotWithShape="1">
          <a:blip r:embed="rId2"/>
          <a:srcRect r="21409" b="-1"/>
          <a:stretch/>
        </p:blipFill>
        <p:spPr>
          <a:xfrm>
            <a:off x="4117521" y="10"/>
            <a:ext cx="8074479" cy="6857990"/>
          </a:xfrm>
          <a:prstGeom prst="rect">
            <a:avLst/>
          </a:prstGeom>
        </p:spPr>
      </p:pic>
      <p:sp>
        <p:nvSpPr>
          <p:cNvPr id="9" name="Freeform: Shape 8">
            <a:extLst>
              <a:ext uri="{FF2B5EF4-FFF2-40B4-BE49-F238E27FC236}">
                <a16:creationId xmlns:a16="http://schemas.microsoft.com/office/drawing/2014/main" id="{8F23F8A3-8FD7-4779-8323-FDC26BE998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478"/>
            <a:ext cx="7859800" cy="6858478"/>
          </a:xfrm>
          <a:custGeom>
            <a:avLst/>
            <a:gdLst>
              <a:gd name="connsiteX0" fmla="*/ 7859800 w 7859800"/>
              <a:gd name="connsiteY0" fmla="*/ 6858478 h 6858478"/>
              <a:gd name="connsiteX1" fmla="*/ 435245 w 7859800"/>
              <a:gd name="connsiteY1" fmla="*/ 6858478 h 6858478"/>
              <a:gd name="connsiteX2" fmla="*/ 435505 w 7859800"/>
              <a:gd name="connsiteY2" fmla="*/ 6857916 h 6858478"/>
              <a:gd name="connsiteX3" fmla="*/ 0 w 7859800"/>
              <a:gd name="connsiteY3" fmla="*/ 6857916 h 6858478"/>
              <a:gd name="connsiteX4" fmla="*/ 0 w 7859800"/>
              <a:gd name="connsiteY4" fmla="*/ 0 h 6858478"/>
              <a:gd name="connsiteX5" fmla="*/ 3611620 w 7859800"/>
              <a:gd name="connsiteY5" fmla="*/ 0 h 6858478"/>
              <a:gd name="connsiteX6" fmla="*/ 4677848 w 7859800"/>
              <a:gd name="connsiteY6" fmla="*/ 0 h 6858478"/>
              <a:gd name="connsiteX7" fmla="*/ 4683425 w 7859800"/>
              <a:gd name="connsiteY7" fmla="*/ 0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859800" h="6858478">
                <a:moveTo>
                  <a:pt x="7859800" y="6858478"/>
                </a:moveTo>
                <a:lnTo>
                  <a:pt x="435245" y="6858478"/>
                </a:lnTo>
                <a:lnTo>
                  <a:pt x="435505" y="6857916"/>
                </a:lnTo>
                <a:lnTo>
                  <a:pt x="0" y="6857916"/>
                </a:lnTo>
                <a:lnTo>
                  <a:pt x="0" y="0"/>
                </a:lnTo>
                <a:lnTo>
                  <a:pt x="3611620" y="0"/>
                </a:lnTo>
                <a:lnTo>
                  <a:pt x="4677848" y="0"/>
                </a:lnTo>
                <a:lnTo>
                  <a:pt x="4683425" y="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Freeform: Shape 10">
            <a:extLst>
              <a:ext uri="{FF2B5EF4-FFF2-40B4-BE49-F238E27FC236}">
                <a16:creationId xmlns:a16="http://schemas.microsoft.com/office/drawing/2014/main" id="{F605C4CC-A25C-416F-8333-7CB7DC97D8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478"/>
            <a:ext cx="7431174" cy="6858478"/>
          </a:xfrm>
          <a:custGeom>
            <a:avLst/>
            <a:gdLst>
              <a:gd name="connsiteX0" fmla="*/ 7431174 w 7431174"/>
              <a:gd name="connsiteY0" fmla="*/ 6858478 h 6858478"/>
              <a:gd name="connsiteX1" fmla="*/ 6619 w 7431174"/>
              <a:gd name="connsiteY1" fmla="*/ 6858478 h 6858478"/>
              <a:gd name="connsiteX2" fmla="*/ 6879 w 7431174"/>
              <a:gd name="connsiteY2" fmla="*/ 6857916 h 6858478"/>
              <a:gd name="connsiteX3" fmla="*/ 0 w 7431174"/>
              <a:gd name="connsiteY3" fmla="*/ 6857916 h 6858478"/>
              <a:gd name="connsiteX4" fmla="*/ 0 w 7431174"/>
              <a:gd name="connsiteY4" fmla="*/ 0 h 6858478"/>
              <a:gd name="connsiteX5" fmla="*/ 3182994 w 7431174"/>
              <a:gd name="connsiteY5" fmla="*/ 0 h 6858478"/>
              <a:gd name="connsiteX6" fmla="*/ 4249222 w 7431174"/>
              <a:gd name="connsiteY6" fmla="*/ 0 h 6858478"/>
              <a:gd name="connsiteX7" fmla="*/ 4254799 w 7431174"/>
              <a:gd name="connsiteY7" fmla="*/ 0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31174" h="6858478">
                <a:moveTo>
                  <a:pt x="7431174" y="6858478"/>
                </a:moveTo>
                <a:lnTo>
                  <a:pt x="6619" y="6858478"/>
                </a:lnTo>
                <a:lnTo>
                  <a:pt x="6879" y="6857916"/>
                </a:lnTo>
                <a:lnTo>
                  <a:pt x="0" y="6857916"/>
                </a:lnTo>
                <a:lnTo>
                  <a:pt x="0" y="0"/>
                </a:lnTo>
                <a:lnTo>
                  <a:pt x="3182994" y="0"/>
                </a:lnTo>
                <a:lnTo>
                  <a:pt x="4249222" y="0"/>
                </a:lnTo>
                <a:lnTo>
                  <a:pt x="4254799" y="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65C6B18C-9353-A3B5-74BE-7EFAD43D656C}"/>
              </a:ext>
            </a:extLst>
          </p:cNvPr>
          <p:cNvSpPr>
            <a:spLocks noGrp="1"/>
          </p:cNvSpPr>
          <p:nvPr>
            <p:ph type="title"/>
          </p:nvPr>
        </p:nvSpPr>
        <p:spPr>
          <a:xfrm>
            <a:off x="804672" y="365125"/>
            <a:ext cx="5266155" cy="1325563"/>
          </a:xfrm>
        </p:spPr>
        <p:txBody>
          <a:bodyPr>
            <a:normAutofit/>
          </a:bodyPr>
          <a:lstStyle/>
          <a:p>
            <a:r>
              <a:rPr lang="en-US" dirty="0"/>
              <a:t>Electricity/Circuits</a:t>
            </a:r>
          </a:p>
        </p:txBody>
      </p:sp>
      <p:sp>
        <p:nvSpPr>
          <p:cNvPr id="3" name="Content Placeholder 2">
            <a:extLst>
              <a:ext uri="{FF2B5EF4-FFF2-40B4-BE49-F238E27FC236}">
                <a16:creationId xmlns:a16="http://schemas.microsoft.com/office/drawing/2014/main" id="{0F44EB3C-D2B9-0ABB-09FE-F7CDB4525652}"/>
              </a:ext>
            </a:extLst>
          </p:cNvPr>
          <p:cNvSpPr>
            <a:spLocks noGrp="1"/>
          </p:cNvSpPr>
          <p:nvPr>
            <p:ph idx="1"/>
          </p:nvPr>
        </p:nvSpPr>
        <p:spPr>
          <a:xfrm>
            <a:off x="804672" y="2022601"/>
            <a:ext cx="3941499" cy="4154361"/>
          </a:xfrm>
        </p:spPr>
        <p:txBody>
          <a:bodyPr>
            <a:normAutofit/>
          </a:bodyPr>
          <a:lstStyle/>
          <a:p>
            <a:r>
              <a:rPr lang="en-US" sz="1900"/>
              <a:t>Some of the particular tasks done by satisfiability is finding the combinational equivalence, where different circuits are tests against one another for success and efficiency.</a:t>
            </a:r>
          </a:p>
          <a:p>
            <a:r>
              <a:rPr lang="en-US" sz="1900"/>
              <a:t>Another task is Automatic Test-Pattern Generations where different circuits are integrated to make one big one, this often increases chances of failure with all the new variables; Boolean Satisfiability is used to identify the particular node of the circuit causing the failure. </a:t>
            </a:r>
          </a:p>
        </p:txBody>
      </p:sp>
    </p:spTree>
    <p:extLst>
      <p:ext uri="{BB962C8B-B14F-4D97-AF65-F5344CB8AC3E}">
        <p14:creationId xmlns:p14="http://schemas.microsoft.com/office/powerpoint/2010/main" val="1479745470"/>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23B6461-33C4-FC4F-EA99-68205282DEBC}"/>
              </a:ext>
            </a:extLst>
          </p:cNvPr>
          <p:cNvSpPr>
            <a:spLocks noGrp="1"/>
          </p:cNvSpPr>
          <p:nvPr>
            <p:ph type="title"/>
          </p:nvPr>
        </p:nvSpPr>
        <p:spPr>
          <a:xfrm>
            <a:off x="841248" y="256032"/>
            <a:ext cx="10506456" cy="1014984"/>
          </a:xfrm>
        </p:spPr>
        <p:txBody>
          <a:bodyPr anchor="b">
            <a:normAutofit/>
          </a:bodyPr>
          <a:lstStyle/>
          <a:p>
            <a:r>
              <a:rPr lang="en-US" dirty="0"/>
              <a:t>Conclusion</a:t>
            </a:r>
          </a:p>
        </p:txBody>
      </p:sp>
      <p:sp>
        <p:nvSpPr>
          <p:cNvPr id="11" name="Rectangle 10">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3" name="Rectangle 12">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5" name="Content Placeholder 2">
            <a:extLst>
              <a:ext uri="{FF2B5EF4-FFF2-40B4-BE49-F238E27FC236}">
                <a16:creationId xmlns:a16="http://schemas.microsoft.com/office/drawing/2014/main" id="{303FAF50-7088-E8A1-4D70-99F0CF6A6757}"/>
              </a:ext>
            </a:extLst>
          </p:cNvPr>
          <p:cNvGraphicFramePr>
            <a:graphicFrameLocks noGrp="1"/>
          </p:cNvGraphicFramePr>
          <p:nvPr>
            <p:ph idx="1"/>
            <p:extLst>
              <p:ext uri="{D42A27DB-BD31-4B8C-83A1-F6EECF244321}">
                <p14:modId xmlns:p14="http://schemas.microsoft.com/office/powerpoint/2010/main" val="1912401379"/>
              </p:ext>
            </p:extLst>
          </p:nvPr>
        </p:nvGraphicFramePr>
        <p:xfrm>
          <a:off x="838200" y="1926266"/>
          <a:ext cx="10515600" cy="43575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275145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313</TotalTime>
  <Words>402</Words>
  <Application>Microsoft Office PowerPoint</Application>
  <PresentationFormat>Widescreen</PresentationFormat>
  <Paragraphs>17</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OWEN NGABIRANO CS 131</vt:lpstr>
      <vt:lpstr>SATISFIABILITY</vt:lpstr>
      <vt:lpstr>Definition</vt:lpstr>
      <vt:lpstr>Examples and Applications</vt:lpstr>
      <vt:lpstr>Examples and Applications continued..</vt:lpstr>
      <vt:lpstr>Electricity/Circuits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SATISFIABILITY</dc:title>
  <dc:creator>OWEN NGABIRANO</dc:creator>
  <cp:lastModifiedBy>OWEN NGABIRANO</cp:lastModifiedBy>
  <cp:revision>2</cp:revision>
  <dcterms:created xsi:type="dcterms:W3CDTF">2022-05-23T00:32:50Z</dcterms:created>
  <dcterms:modified xsi:type="dcterms:W3CDTF">2022-05-23T06:12:29Z</dcterms:modified>
</cp:coreProperties>
</file>