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ce1c77ab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ce1c77ab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ce1c77ab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ce1c77ab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1c77ab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ce1c77ab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ce1c77ab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ce1c77ab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ce1c77ab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ce1c77ab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e1c77ab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e1c77a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ce1c77ab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ce1c77a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e1c77ab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e1c77ab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e1c77ab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ce1c77ab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1c77ab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ce1c77ab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e1c77ab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e1c77ab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Timothy 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 in Food Web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557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to help r</a:t>
            </a:r>
            <a:r>
              <a:rPr lang="en"/>
              <a:t>ecognize various relationships between organisms, and look for patterns in food webs.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graphs and directed graphs to model complex trophic relationships.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Determine trophic levels and status within a food web, and the significance of these levels in calculating the relative importance of each species (vertices) and each relationship (arcs) in a food web.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the food web and corresponding competition graph to determine the dimension of the community’s habitat.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250" y="808800"/>
            <a:ext cx="290797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Upgrading Slums using Graph Theory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one billion people currently live in slums, and, as our world is increasingly urbanized, this number is expected to grow.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Upgrading street networks to improve access to basic services leads to better living conditions and greater economic opportunity for residents.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shortest possible length to the street network to make the block universally accessible by reblocking (adding a block to the street network).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25" y="3376200"/>
            <a:ext cx="29527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825" y="3376200"/>
            <a:ext cx="29527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set of nodes &amp; connections, which can abstract anything from city layouts to computer data, graph theory provides a helpful tool to quantify &amp; simplify the many moving parts of dynamic systems.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Theory?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raph theory, branch of mathematics concerned with networks of points connected by 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grown into a significant area of mathematical research, with applications in chemistry, operations research, social sciences, and computer science.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Graph Theory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 of graph theory can be traced back to Euler’s work on the Konigsberg bridges problem, leading to </a:t>
            </a:r>
            <a:r>
              <a:rPr lang="en"/>
              <a:t>the</a:t>
            </a:r>
            <a:r>
              <a:rPr lang="en"/>
              <a:t> concept of the Eulerian graph. </a:t>
            </a:r>
            <a:r>
              <a:rPr lang="en"/>
              <a:t> In 1736 Euler solved the problem of whether, given the map below of the city of Konigsberg in Germany, someone could make a complete tour, crossing over all 7 bridges over the river Pregel, and return to their starting point without crossing any bridge more than once.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25" y="2916700"/>
            <a:ext cx="2425525" cy="1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175" y="3021425"/>
            <a:ext cx="3634999" cy="18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Nodes?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node is a point on a graph that holds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are</a:t>
            </a:r>
            <a:r>
              <a:rPr lang="en"/>
              <a:t> gateways that can receive, store and send information.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468650" y="211992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779775" y="209295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84900" y="382510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779775" y="382510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Edge?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nodes together allowing for sending and </a:t>
            </a:r>
            <a:r>
              <a:rPr lang="en"/>
              <a:t>receiving</a:t>
            </a:r>
            <a:r>
              <a:rPr lang="en"/>
              <a:t> of information from node to node.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378275" y="306385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383050" y="306385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93" name="Google Shape;93;p17"/>
          <p:cNvCxnSpPr>
            <a:stCxn id="92" idx="6"/>
            <a:endCxn id="91" idx="2"/>
          </p:cNvCxnSpPr>
          <p:nvPr/>
        </p:nvCxnSpPr>
        <p:spPr>
          <a:xfrm>
            <a:off x="3379950" y="3542650"/>
            <a:ext cx="9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4001975" y="2191900"/>
            <a:ext cx="298800" cy="9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Graph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connected because all nodes are connected by edges.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575100" y="194457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416625" y="330920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766475" y="333430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04" name="Google Shape;104;p18"/>
          <p:cNvCxnSpPr>
            <a:endCxn id="101" idx="3"/>
          </p:cNvCxnSpPr>
          <p:nvPr/>
        </p:nvCxnSpPr>
        <p:spPr>
          <a:xfrm flipH="1" rot="10800000">
            <a:off x="3071893" y="2761938"/>
            <a:ext cx="6492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101" idx="5"/>
            <a:endCxn id="103" idx="1"/>
          </p:cNvCxnSpPr>
          <p:nvPr/>
        </p:nvCxnSpPr>
        <p:spPr>
          <a:xfrm>
            <a:off x="4426007" y="2761938"/>
            <a:ext cx="4866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102" idx="6"/>
            <a:endCxn id="103" idx="2"/>
          </p:cNvCxnSpPr>
          <p:nvPr/>
        </p:nvCxnSpPr>
        <p:spPr>
          <a:xfrm>
            <a:off x="3413525" y="3788000"/>
            <a:ext cx="13530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Unconnected Graph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connected because not all nodes are connected by edges.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901675" y="215492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743200" y="351955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093050" y="354465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6" name="Google Shape;116;p19"/>
          <p:cNvCxnSpPr>
            <a:endCxn id="113" idx="3"/>
          </p:cNvCxnSpPr>
          <p:nvPr/>
        </p:nvCxnSpPr>
        <p:spPr>
          <a:xfrm flipH="1" rot="10800000">
            <a:off x="3398468" y="2972288"/>
            <a:ext cx="6492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>
            <a:stCxn id="113" idx="5"/>
            <a:endCxn id="115" idx="1"/>
          </p:cNvCxnSpPr>
          <p:nvPr/>
        </p:nvCxnSpPr>
        <p:spPr>
          <a:xfrm>
            <a:off x="4752582" y="2972288"/>
            <a:ext cx="4866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>
            <a:stCxn id="114" idx="6"/>
            <a:endCxn id="115" idx="2"/>
          </p:cNvCxnSpPr>
          <p:nvPr/>
        </p:nvCxnSpPr>
        <p:spPr>
          <a:xfrm>
            <a:off x="3740100" y="3998350"/>
            <a:ext cx="13530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/>
          <p:nvPr/>
        </p:nvSpPr>
        <p:spPr>
          <a:xfrm>
            <a:off x="6467400" y="3519550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Graph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bipartite </a:t>
            </a:r>
            <a:r>
              <a:rPr lang="en"/>
              <a:t>graph is a graph that is divided into two poles.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will connect to a node on the opposite pole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543375" y="193652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4881775" y="193652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543375" y="298852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543375" y="407637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881775" y="407637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881775" y="2988525"/>
            <a:ext cx="996900" cy="95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32" name="Google Shape;132;p20"/>
          <p:cNvCxnSpPr>
            <a:stCxn id="126" idx="6"/>
            <a:endCxn id="126" idx="6"/>
          </p:cNvCxnSpPr>
          <p:nvPr/>
        </p:nvCxnSpPr>
        <p:spPr>
          <a:xfrm>
            <a:off x="3540275" y="24153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>
            <a:stCxn id="126" idx="6"/>
            <a:endCxn id="127" idx="2"/>
          </p:cNvCxnSpPr>
          <p:nvPr/>
        </p:nvCxnSpPr>
        <p:spPr>
          <a:xfrm>
            <a:off x="3540275" y="2415325"/>
            <a:ext cx="1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27" idx="2"/>
            <a:endCxn id="128" idx="6"/>
          </p:cNvCxnSpPr>
          <p:nvPr/>
        </p:nvCxnSpPr>
        <p:spPr>
          <a:xfrm flipH="1">
            <a:off x="3540175" y="2415325"/>
            <a:ext cx="1341600" cy="10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stCxn id="128" idx="6"/>
            <a:endCxn id="131" idx="2"/>
          </p:cNvCxnSpPr>
          <p:nvPr/>
        </p:nvCxnSpPr>
        <p:spPr>
          <a:xfrm>
            <a:off x="3540275" y="3467325"/>
            <a:ext cx="1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>
            <a:stCxn id="131" idx="2"/>
            <a:endCxn id="129" idx="6"/>
          </p:cNvCxnSpPr>
          <p:nvPr/>
        </p:nvCxnSpPr>
        <p:spPr>
          <a:xfrm flipH="1">
            <a:off x="3540175" y="3467325"/>
            <a:ext cx="1341600" cy="10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>
            <a:stCxn id="129" idx="6"/>
            <a:endCxn id="130" idx="2"/>
          </p:cNvCxnSpPr>
          <p:nvPr/>
        </p:nvCxnSpPr>
        <p:spPr>
          <a:xfrm>
            <a:off x="3540275" y="4555175"/>
            <a:ext cx="1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 in Social Media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has over 700 million users with almost 70 billion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probability of people being friends tends to decrease as the distance between them increases.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track mutuals of friends that a person may know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325" y="2693525"/>
            <a:ext cx="2449975" cy="24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150" y="1996875"/>
            <a:ext cx="3821800" cy="38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