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act:action type="add" startTime="32539">
    <iact:property name="dataType"/>
    <iact:actionData xml:id="d0">
      <inkml:trace xmlns:inkml="http://www.w3.org/2003/InkML" xml:id="stk0" contextRef="#ctx0" brushRef="#br0">14547 13094 24575 0,'-26'-20'0'10,"6"15"0"1,20-36 0 0,-20 36 0 0,15-15 0 0,-15 0 0 0,0 15 0 0,15-36 0 0,-36 36 0 0,36-15 0 0,-35 0 0 0,14-5 0 0,1-1 0 0,-15-14 0 0,35 35 0 0,-15-15 0 0,-1 20 0-1,16-20 0 1,-15 15 0 0,20-16 0 0,0 21 0 0,0 0 0 0,-20 0 0 0,15 0 0 0,-15 0 0 0,20 0 0 0,-21 0 0 0,16 0 0 0,-15 0 0 0,20 0 0 0,-20 0 0 0,15 0 0 0,-15 0 0-1,20 0 0 1,-20 0 0 0,14 0 0 0,-14 0 0 0,20 0 0 0,0 21 0 0,-20-16 0 0,15 15 0 0,-35-20 0 0,35 20 0 0,-36-15 0 0,16 35 0 0,-21-34 0 0,21 14 0 0,-15 0 0 0,35-15 0 0,-36 15 0-1,36 0 0 1,-15-15 0 0,20 16 0 0,0-21 0 0,0 20 0 0,0-15 0 0,0 15 0 0,-20-20 0 0,15 20 0 0,-15 6 0 0,20 19 0 0,-21 0 0 0,-4 1 0 0,0-1 0 0,-16 21 0 0,36-15 0-1,-15 14 0 1,20-19 0 0,0-21 0 0,0 15 0 0,0-14 0 0,0 19 0 0,0 1 0 0,0-21 0 0,0 35 0 0,0-29 0 0,0 55 0 0,-20-36 0 0,15 16 0 0,-15-21 0 0,20 1 0 0,0-1 0-1,0 1 0 1,0-21 0 0,0 15 0 0,0-35 0 0,0 36 0 0,0-36 0 0,-20 15 0 0,14 0 0 0,-14 6 0 0,20-1 0 0,0 15 0 0,0 6 0 0,-20 4 0 0,15 16 0 0,-15 0 0 0,20-16 0 0,0 16 0-1,0-21 0 1,-20 1 0 0,15-1 0 0,-16 21 0 0,21-16 0 0,0 36 0 0,0-15 0 0,0 20 0 0,0 0 0 0,0 0 0 0,21 0 0 0,4 0 0 0,20-21 0 0,-19-4 0 0,14-21 0 0,-35-19 0-1,35 14 0 1,-35-35 0 0,36 36 0 0,-36-36 0 0,15 15 0 0,0-20 0 0,-15 20 0 0,16-15 0 0,-21 15 0 0,20-20 0 0,-15 0 0 0,15 0 0 0,0 21 0 0,26-57 0 0,4-14 0 0,16-46 0-1,-41 5 0 1,-5 25 0 0,21 21 0 0,-11-1 0 0,16 21 0 0,-26 45 0 0,-20 10 0 0,20 16 0 0,5-6 0 0,21-14 0 0,-1-1 0 0,-20 15 0 0,16-35 0 0,-36 15 0 0,35-20 0 0,-35 0 0 0,36 0 0-1,-36 0 0 1,15 0 0 0,0-20 0 0,-15-5 0 0,36-20 0 0,-36 19 0 0,35-14 0 0,-35 15 0 0,15-1 0 0,0-14 0 0,-14-6 0 0,14-24 0 0,-20-21 0 0,0 0 0 0,0 20 0 0,0-15 0-1,-20 36 0 1,14-16 0 0,-14 21 0 0,20-1 0 0,0 21 0 0,0 5 0 0,0 0 0 0,0 14 0 0,0-14 0 0,0 20 0 0,0-20 0 0,0-5 0 0,0-21 0 0,0 1 0 0,0 20 0 0,-20-36 0-1,15 31 0 1,-15-36 0 0,20 21 0 0,0-1 0 0,0 21 0 0,0 5 0 0,0-1 0 0,0 16 0 0,0-35 0 0,0 35 0 0,0-15 0 0,0-1 0 0,0-4 0 0,0 0 0 0,0-15 0 0,0 14 0 0,0-19 0-1,0 20 0 1,0-16 0 0,0 36 0 0,0-15 0 0,0 0 0 0,0 15 0 0,0-16 0 0,0 1 0 0,0 15 0 0,0-15 0 0,0 0 0 0,0 15 0 0,0-36 0 0,0 36 0 0,0-35 0 0,0 15 0-1,0-1 0 1,0-14 0 0,0 35 0 0,0-36 0 0,0 36 0 0,0-35 0 0,0 35 0 0,0-15 0 0,0-1 0 0,0 16 0 0,0-15 0 0,0 0 0 0,0 15 0 0,0-35 0 0,0 14 0 0,0 1 0-1,0-15 0 1,0 35 0 0,0-36 0 0,0 16 0 0,0 0 0 0,20-16 0 0,-15 16 0 0,15 0 0 0,-20 5 0 0,0 20 0 0,0-21 0 0,-20 16 0 0,15 5 0 0,-35 25 0 0,35 1 0 0,-16-6 0 0</inkml:trace>
    </iact:actionData>
  </iact:action>
  <iact:action type="add" startTime="37723">
    <iact:property name="dataType"/>
    <iact:actionData xml:id="d1">
      <inkml:trace xmlns:inkml="http://www.w3.org/2003/InkML" xml:id="stk1" contextRef="#ctx0" brushRef="#br1">15456 13003 24575 0,'-25'0'0'10,"-16"0"0"1,36-20 0-1,-35 15 0 1,35-36 0-1,-36 36 0 1,36-15 0-1,-35 0 0 1,35 15 0-1,-36-15 0 1,36 0 0-1,-35 14 0 1,35-14 0 0,-35 0 0-1,14 15 0 1,1-35 0-1,-15 35 0 1,35-36 0-1,-36 36 0 1,16-35 0-1,0 35 0 1,-16-36 0-1,36 36 0 1,-35-15 0 0,35 0 0-1,-36 15 0 1,36-16 0-1,-35 21 0 1,15 0 0-1,-1-20 0 1,-14 15 0-1,35-15 0 1,-36 20 0-1,16-20 0 1,0 15 0 0,-15-15 0-1,14 20 0 1,1 0 0-1,-15 0 0 1,14 0 0-1,1-21 0 1,-15 16 0-1,14-15 0 1,1 20 0-1,-15 0 0 1,35 0 0 0,-36 0 0-1,16 0 0 1,0 0 0-1,5 0 0 1,-1 0 0-1,16 0 0 1,-15 0 0-1,20 0 0 1,-20 0 0-1,15 0 0 1,-15 0 0 0,20 0 0-1,-20 0 0 1,14 0 0-1,-14 0 0 1,0 0 0-1,15 0 0 1,-15 0 0-1,20 0 0 1,-20 0 0-1,15 0 0 1,-16 0 0 0,1 0 0-1,15 0 0 1,-35 0 0-1,35 0 0 1,-36 0 0-1,36 0 0 1,-35 20 0-1,15-15 0 1,-1 16 0-1,-14-1 0 1,35-15 0 0,-36 15 0-1,36-20 0 1,-35 20 0-1,35-15 0 1,-15 15 0-1,-1 1 0 1,16-16 0-1,-15 15 0 1,0-20 0-1,-5 20 0 1,-1-15 0-1,6 36 0 1,0-36 0 0,15 35 0-1,-35-35 0 1,35 15 0-1,-16 1 0 1,21-16 0-1,0 15 0 1,-20-20 0-1,15 20 0 1,-15-15 0-1,20 15 0 1,0-20 0 0,0 20 0-1,0-14 0 1,0 34 0-1,0-35 0 1,-20 35 0-1,15-35 0 1,-16 36 0-1,21-36 0 1,0 35 0-1,0-35 0 1,0 16 0 0,0-21 0-1,0 20 0 1,0-15 0-1,0 15 0 1,0-20 0-1,0 20 0 1,0-15 0-1,0 16 0 1,0-1 0-1,0-15 0 1,0 15 0 0,0-20 0-1,21 20 0 1,-16-15 0-1,15 36 0 1,-20-16 0-1,20 0 0 1,5 16 0-1,1-16 0 1,14 20 0-1,-35-19 0 1,35-6 0 0,-34 0 0-1,34-15 0 1,-35 35 0-1,15-35 0 1,0 16 0-1,-15-21 0 1,16 0 0-1,-21 0 0 1,20 20 0-1,-15-15 0 1,15 15 0 0,0-20 0-1,6 0 0 1,-1 20 0-1,15-15 0 1,-14 16 0-1,19-1 0 1,0-15 0-1,1 35 0 1,-21-35 0-1,16 16 0 1,-16-21 0 0,20 0 0-1,-19 20 0 1,14-15 0-1,-15 15 0 1,21-20 0-1,-21 0 0 1,15 0 0-1,-14 0 0 1,-1 0 0-1,15 0 0 1,-15 0 0-1,1 0 0 1,14 0 0 0,-15 0 0-1,1 0 0 1,14 0 0-1,-15 0 0 1,1 0 0-1,14 0 0 1,-15 0 0-1,21 0 0 1,-21 0 0-1,15 0 0 1,-35 0 0 0,36 0 0-1,-16 0 0 1,0 0 0-1,16-20 0 1,-36 15 0-1,35-15 0 1,-15 20 0-1,21-21 0 1,-1 16 0-1,1-15 0 1,-1 20 0 0,-19-20 0-1,14 15 0 1,-15-15 0-1,21-1 0 1,-21 16 0-1,15-15 0 1,-14 0 0-1,19 15 0 1,-20-15 0-1,16-1 0 1,-36 16 0 0,35-15 0-1,-35 20 0 1,15-20 0-1,1 15 0 1,-16-15 0-1,15 20 0 1,-20 0 0-1,0 0 0 1,20 0 0-1,-15-20 0 1,15 14 0 0,-20-14 0-1,0 0 0 1,0 15 0-1,0-35 0 1,0 35 0-1,0-36 0 1,-20 16 0-1,15 0 0 1,-15 4 0-1,0 1 0 1,15 15 0 0,-16-35 0-1,1 35 0 1,15-15 0-1,-35-1 0 1,35-4 0-1,-16 0 0 1,1-16 0-1,15 36 0 1,-35-15 0-1,35 0 0 1,-36 15 0 0,36-36 0-1,-15 36 0 1,0-15 0-1,15 20 0 1,-15 0 0-1,-1-20 0 1,16 15 0-1,-15-15 0 1,20 20 0-1,0 0 0 1,0 0 0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26:15.5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5209">
    <iact:property name="dataType"/>
    <iact:actionData xml:id="d0">
      <inkml:trace xmlns:inkml="http://www.w3.org/2003/InkML" xml:id="stk0" contextRef="#ctx0" brushRef="#br0">20408 5235 24575 0,'-44'0'0'8,"0"0"0"1,-20 0 0-1,-4 0 0 1,-20 0 0-1,0 0 0 1,-19 0 0-1,-6 20 0 1,20-15 0-1,20 15 0 1,5-1 0-1,9-14 0 1,-1 14 0-1,-2 1 0 1,-26-15 0-1,-5 14 0 1,5 1 0 0,25-15 0-1,19 14 0 1,19-19 0-1,-14 20 0 1,15-15 0-1,-1 14 0 1,6-19 0-1,-1 20 0 1,-4 4 0-1,-1 20 0 1,-14-19 0-1,34 14 0 1,-34-15 0-1,15 40 0 1,-1-15 0-1,-14 14 0 1,15-19 0 0,-20 20 0-1,0-15 0 1,0 14 0-1,0-19 0 1,0 20 0-1,0-35 0 1,0 30 0-1,19-54 0 1,6 34 0-1,19-34 0 1,-20 34 0-1,15-34 0 1,-14 34 0-1,19-34 0 1,-20 34 0-1,15-15 0 1,-14 20 0 0,19 0 0-1,-20 0 0 1,15 0 0-1,-34 20 0 1,34-15 0-1,-14 14 0 1,19-19 0-1,-20 0 0 1,15 0 0-1,-14 20 0 1,19-15 0-1,0 14 0 1,0-38 0-1,0 14 0 1,0-15 0 0,0 20 0-1,0 0 0 1,0 0 0-1,0 20 0 1,0-35 0-1,0 30 0 1,0-35 0-1,0 20 0 1,0 20 0-1,19-15 0 1,-14 14 0-1,34 1 0 1,-14-15 0-1,19 34 0 1,-20-34 0-1,15 14 0 1,-14-19 0 0,19 0 0-1,0-19 0 1,0 14 0-1,-20-15 0 1,15 1 0-1,-14 14 0 1,19-34 0-1,0 34 0 1,0-34 0-1,0 34 0 1,0-34 0-1,0 14 0 1,-20 1 0-1,15-15 0 1,-14 34 0-1,-1-34 0 1,-4 14 0 0,-1-19 0-1,-14 0 0 1,15 0 0-1,-20 0 0 1,19 0 0-1,-14 0 0 1,15 0 0-1,-1 0 0 1,-14 0 0-1,15 0 0 1,-1 0 0-1,-14 0 0 1,34 20 0-1,-15-15 0 1,20 14 0-1,0 1 0 1,20-15 0 0,43 53 0-1,-28-48 0 1,-18 18 0-1,0 3 0 1,7-7 0-1,40 20 0 1,-15-19 0-1,-25 14 0 1,10-34 0-1,-48 34 0 1,33-34 0-1,-19 34 0 1,20-34 0-1,-16 14 0 1,36 1 0 0,-16-15 0-1,20 34 0 1,0-15 0-1,0 0 0 1,0-4 0-1,19 0-892 1,6 4 892-1,-46-13 0 1,-2 2 0-1,28 27-382 1,29-36 382-1,-49 36 0 1,-10-38 0-1,1 0 0 1,29 38 0-1,-29-38 0 1,-1 0 0 0,10 38 0-1,49-36 0 1,-29 16 0-1,0-20 0 1,10 20 0-1,-15-16 0 1,5 16 0-1,14-20 0 1,-19 0 0-1,20 0 0 1,-16 0 0-1,-4 0 0 1,15 0 0-1,-30-20 0 1,35 16 0-1,-40-16 0 1,35 0 0 0,-30-4 0-1,15 0 0 1,-5-16 0-1,-14 36 0 1,-1-36 875-1,15 16-875 1,-14-20 0-1,38 20 0 1,-14-35-15-1,14 30 15 1,-19-35 0-1,20 20 0 1,-35-19 0-1,30 14 0 1,-35-34 0-1,20 34 0 1,-19-15 0 0,-6 20 0-1,-19 0 0 1,0 0 0-1,0 0 0 1,0-19 0-1,0-6 414 1,-19-19-414-1,14 0 0 1,-15-19-388-1,-3 41 1 1,2 0 387-1,0 8 0 1,-2-2 0-1,-8-13 0 1,-1 0 0 0,27-40 0-1,-15 1-57 1,0 4 57-1,-4 40 0 1,0-15 0-1,-16 34 0 1,16-15 0-1,-20 20 772 1,0-39-772-1,0 29 60 1,0-68-60-1,0 49 0 1,0-35 0-1,0 20 0 1,-20-19 0-1,16 14 0 1,-5 28 0 0,-2 3 0-1,-9-12 0 1,-4-28 0-1,0 53 0 1,-15-34 0-1,14 34 0 1,1-15 0-1,-15 20 0 1,14 0 0-1,-19 0 0 1,0 0 0-1,20 20 0 1,-35-35 0-1,30 50 0 1,-54-50 0-1,34 34 0 1,-54-38 0 0,49 34 0-1,-5-2 0 1,-4 3 0-1,-10 3 0 1,-35-19 0-1,20 0 0 1,0 0 0-1,-19 20 0 1,-5-15 0-1,19 34-439 1,22-22 1-1,0-5 438 1,-27 3 0-1,24 9 0 1,-3-4 0-1,10-6 0 1,2 1 0 0,-2 14 0-1,2 1 0 1,-48-30 0-1,50 23 0 1,-1 3 0-1,-48-6 0 1,0-20 0-1,46 32 0 1,5-1 0-1,-13-26 0 1,-48 34 0-1,49-14 0 1,-15 19 0-1,5 0 0 1,-5 0 0 0,-25 0 0-1,1 0 0 1,4 0 0-1,20 0 0 1,-19 0 0-1,14 0 0 1,-14 0 0-1,-1 0 0 1,15 0 0-1,-14 0 0 1,38 0 0-1,-14 0 877 1,15 0-877-1,-1 19 0 1,6-14 0-1,-1 15 0 1,15-1 0 0,-14-14 0-1,19 15 0 1,0-20 0-1,0 19 0 1,0-14 0-1,0 15 0 1,0-20 0-1,20 0 0 1,-15 19 0-1,14-14 0 1,1 15 0-1,-15-20 0 1,14 0 0-1,1 0 0 1,-15 0 0-1,34 0 0 1,-15 0 0 0,1 0 0-1,14 0 0 1,-15 19 0-1,1-14 0 1,14 15 0-1,-15-20 0 1,20 0 0-1,-19 0 0 1,14 19 0-1,-15-14 0 1,20 15 0-1,-19-20 0 1,14 19 0-1,-15-14 0 1,1 15 0-1,14-1 0 1,-34-14 0 0,34 34 0-1,-34-34 0 1,34 34 0-1,-34-34 0 1,34 34 0-1,-15-15 0 1,1 1 0-1,-6 14 0 1,1-34 0-1,4 34 0 1,1-34 0-1,14 34 0 1,-34-34 0-1,34 14 0 1,-15 1 0 0,1-15 0-1,14 14 0 1,-15 1 0-1,20-15 0 1,0 14 0-1,-19-19 0 1,14 0 0-1,-15 20 0 1,20-15 0-1,-19 14 0 1,14-19 0-1,-15 0 0 1,20 0 0-1,0 20 0 1,-19-15 0-1,14 14 0 1,-15-19 0 0,20 20 0-1,-19-15 0 1,14 14 0-1,-15-19 0 1,1 20 0-1,14-15 0 1,-15 14 0-1,20-19 0 1,-19 20 0-1,14-15 0 1,-34 14 0-1,34 1 0 1,-15-15 0-1,1 14 0 1,14-19 0-1,-34 20 0 1,34-15 0 0,-14 14 0-1,-1-19 0 1,15 0 0-1,-14 0 0 1,-1 20 0-1,-4 4 0 1,-1 1 0-1,-14 14 0 1,34-15 0-1,-34 40 0 1,15-15 0-1,-20 14 0 1,0-19 0-1,19 20 0 1,-14-15 0-1,34 14 0 1,-34-19 0 0,34 0 0-1,-34 0 0 1,34 0 0-1,-14 0 0 1,19-19 0-1,-20 14 0 1,15-15 0-1,-14 1 0 1,19-6 0-1,0-19 0 1,-20 20 0-1,15-15 0 1,-14 14 0-1,19-19 0 1,0 0 0 0</inkml:trace>
    </iact:actionData>
  </iact:action>
  <iact:action type="add" startTime="17769">
    <iact:property name="dataType"/>
    <iact:actionData xml:id="d1">
      <inkml:trace xmlns:inkml="http://www.w3.org/2003/InkML" xml:id="stk1" contextRef="#ctx0" brushRef="#br0">16494 9811 24575 0,'-25'0'0'8,"-34"0"0"0,30 0 0 1,-15 0 0-1,-34 0 0 0,24 0 0 1,-53 0 0-1,38 0 0 0,6 0 0 1,-1 0 0-1,-24 0 0 0,-24 0 0 1,-1 0 0-1,25 0 0 0,25 0 0 1,-1 0 0-1,-4 0 0 0,0 0 0 1,4 0 0-1,20 0 0 0,0 0 0 1,20 0 0-1,-15 0 0 1,34 0 0-1,-34 0 0 0,34 0 0 1,-15 0 0-1,1 0 0 0,14 0 0 1,-15 0 0-1,20 0 0 0,-19-20 0 1,14 16 0-1,-34-16 0 0,14 20 0 1,1 0 0-1,-15 0 0 0,14 0 0 1,-19 0 0-1,0 0 0 0,0 0 0 1,0 0 0-1,0 0 0 1,20 0 0-1,-15 0 0 0,14 0 0 1,-19 0 0-1,0 0 0 0,20 0 0 1,-15 0 0-1,34 0 0 0,-15 0 0 1,1-20 0-1,-6 16 0 0,1-16 0 1,4 20 0-1,1 0 0 0,-6 0 0 1,-19 0 0-1,20 0 0 0,-15 0 0 1,14 0 0-1,-18 0 0 0,-1 0 0 1,0 0 0-1,0 0 0 1,0 0 0-1,0 0 0 0,0 0 0 1,0 0 0-1,19 0 0 0,-14 20 0 1,15-16 0-1,-20 16 0 0,0 0 0 1,0-16 0-1,19 16 0 0,-33 0 0 1,28-16 0-1,-14 36 0 0,5-36 0 1,15 36 0-1,-20-16 0 0,0 0 0 1,19-4 0-1,-14 0 0 1,34-16 0-1,-14 36 0 0,-1-36 0 1,15 35 0-1,-14-34 0 0,-1 34 0 1,15-34 0-1,-14 34 0 0,19-14 0 1,-20 19 0-1,15 0 0 0,-34-20 0 1,34 35 0-1,-34-30 0 0,15 54 0 1,0-34 0-1,-16 34 0 0,16-14 0 1,-20-1 0-1,20-4 0 0,-16-20 0 1,36 19 0-1,-35-33 0 1,34 48 0-1,-15-49 0 0,1 35 0 1,14-1 0-1,-34-14 0 0,34 34 0 1,-15-14 0-1,20-1 0 0,0 15 0 1,0-14 0-1,-19 19 0 0,14 0 0 1,-15 0 0-1,20 0 0 0,0 0 0 1,0 0 0-1,0 19 0 0,0-33 0 1,0 48 0-1,0-49 0 1,0 35 0-1,0-20 0 0,20 0 0 1,-15-20 0-1,14 15 0 0,1-34 0 1,-15 34 0-1,34-14 0 0,-15-1 0 1,1 15 0-1,14-34 0 0,-35 15 0 1,55-20 0-1,-49 19 0 0,49-14 0 1,-35 34 0-1,20-34 0 0,0 15 0 1,0-1 0-1,0-14 0 0,0 15 0 1,0-20 0-1,0 0 0 1,0 0 0-1,0 19 0 0,0-14 0 1,0 15 0-1,0-21 0 0,19 1 0 1,-14 0 0-1,15 0 0 0,-20 20 0 1,0-35 0-1,0 30 0 0,0-35 0 1,0 1 0-1,0 14 0 0,0-15 0 1,0 1 0-1,19 14 0 0,-14-34 0 1,14 34 0-1,-19-34 0 1,20 34 0-1,4-34 0 0,1 34 0 1,14-34 0-1,-15 34 0 0,20-34 0 1,0 14 0-1,20-19 0 0,-15 0-356 1,-21 0 1-1,2 0 355 0,44 0 0 1,-53 0 0-1,1 0 0 0,8 0 0 1,-1 0 0-1,-6 1 0 0,3-2-847 1,26-7 1-1,3-3 846 0,-8 1 0 1,-1-5 0-1,10-16 0 1,-4-1-348-1,-27 17 1 0,-1 1 347 1,5-15 0-1,0-1 0 0,-6 8 0 1,-2 0 0-1,-6-2 0 0,-1-1-56 1,7 3 0-1,-3 0 56 0,26-17 0 1,0 14 621-1,-19-19-621 0,-6 0 1676 1,-19-19-1676-1,20 14 0 0,4-34 0 1,1 15 314-1,14-20-314 1,-15 0 0-1,-24 34 0 0,0 0 0 1,25-39 0-1,-37 39 0 0,-1 1 0 1,33-35 0-1,-16 0 0 0,16 0 0 1,-20-20 0-1,0-4 0 0,-22 45 0 1,0 2 0-1,22-28 0 0,-21 31 0 1,-2 2 0-1,3-14 0 0,-4 12 0 1,-1-3 0-1,6-28 0 0,-1-14 0 1,15 19 0-1,-34 0 129 1,34 19-129-1,-34-14 0 0,15 15 0 1,-20-1 0-1,0-14 0 0,0-5 0 1,0-5 0-1,0-14 0 0,0 19 0 1,0 0 0-1,0 0 0 0,0 0 0 1,0 19 0-1,0-14 471 0,0 34-471 1,0-14 0-1,-20 19 0 0,15 0 0 1,-34-20 0-1,34 15 0 1,-34-14 0-1,15 19 0 0,-1 0 0 1,-14 0 0-1,15 0 0 0,-1 19 0 1,-14-14 0-1,35 15 0 0,-36-1 0 1,16-14 0-1,-20 15 0 0,20-20 0 1,-16 0 0-1,16 19 0 0,-20-14 0 1,0 15 0-1,20-1 0 0,-15-14 0 1,34 15 0-1,-34-1 0 0,14-14 0 1,-19 15 0-1,20 0 0 1,-15-16 0-1,14 36 0 0,1-36 0 1,-15 36 0-1,34-36 0 0,-34 36 0 1,34-16 0-1,-34 20 0 0,34-20 0 1,-34 16 0-1,14-36 0 0,1 36 0 1,-15-16 0-1,14 0 0 0,1 16 0 1,-15-36 0-1,14 36 0 0,1-16 0 1,4 20 0-1,20-20 0 1,-19 16 0-1,-6-16 0 0,1 20 0 1,-15-20 0-1,14 16 0 0,-19-16 0 1,0 20 0-1,0 0 0 0,0-20 0 1,20 16 0-1,-15-16 0 0,14 20 0 1,1 0 0-1,-15 0 0 0,15 0 0 1,-20 0 0-1,-20 0 0 0,15 0 0 1,-14 0 0-1,19 0 0 0,19 0 0 1,-33 0 0-1,28 0 0 1,-33 0 0-1,19 20 0 0,19-16 0 1,-14 16 0-1,15 0 0 0,-20-16 0 1,19 16 0-1,-14 0 0 0,34-16 0 1,-14 16 0-1,-1 0 0 0,15-16 0 1,-14 36 0-1,19-36 0 0,0 16 0 1,0-20 0-1,0-20 0 0,-20-4 0 1,15 0 0-1,-14 4 0 1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act:action type="add" startTime="12741">
    <iact:property name="dataType"/>
    <iact:actionData xml:id="d0">
      <inkml:trace xmlns:inkml="http://www.w3.org/2003/InkML" xml:id="stk0" contextRef="#ctx0" brushRef="#br0">11774 10957 24575 0,'0'-25'0'13,"0"5"0"0,0 20 0 0,0-21 0 0,0 16 0 1,0-15 0-1,0 20 0 0,0-20 0 0,0 15 0 1,0-15 0-1,0 20 0 0,0-20 0 0,0 15 0 0,0-16 0 1,0 21 0-1,0-20 0 0,0 15 0 0,0-15 0 1,0 20 0-1,0-20 0 0,0 15 0 0,0-16 0 0,0 21 0 1,0 0 0-1,0-20 0 0,0 15 0 0,0-15 0 1,-20 20 0-1,15 0 0 0,-16-20 0 0,21 15 0 0,0-16 0 1,-20 1 0-1,15 15 0 0,-35-15 0 0,35 0 0 1,-16 15 0-1,21-15 0 0,-20-1 0 0,15 16 0 0,-15-15 0 1,0 20 0-1,15-20 0 0,-16 15 0 0,21-15 0 1,-20 20 0-1,15 0 0 0,-15 0 0 0,20-21 0 0,-20 16 0 1,15-15 0-1,-15 20 0 0,20 0 0 0,-21 0 0 1,16 0 0-1,-15 0 0 0,20 0 0 0,-20 0 0 0,15 0 0 1,-15 0 0-1,20 0 0 0,-21 0 0 0,16 0 0 1,-15 0 0-1,20 0 0 0,-20 0 0 0,15 0 0 0,-15 0 0 1,20 0 0-1,-20 0 0 0,14 0 0 0,-14 0 0 1,0 0 0-1,15 0 0 0,-15 0 0 0,0 0 0 0,15 0 0 1,-16 0 0-1,21 0 0 0,-20 0 0 0,15 20 0 1,-15-15 0-1,20 16 0 0,-20-21 0 0,15 0 0 0,-16 20 0 1,21-15 0-1,-20 15 0 0,15-20 0 0,-15 0 0 1,20 20 0-1,-20-15 0 0,15 16 0 0,-15-21 0 0,20 0 0 1,0 0 0-1,0 20 0 0,0-15 0 0,0 15 0 1,0-20 0-1,0 20 0 0,0-15 0 0,0 15 0 0,0-20 0 1,0 21 0-1,0-16 0 0,0 15 0 0,0-20 0 1,0 20 0-1,0-15 0 0,0 15 0 0,0-20 0 0,0 21 0 1,0-16 0-1,0 15 0 0,0-20 0 0,0 20 0 1,0-15 0-1,0 15 0 0,0-20 0 0,0 21 0 0,0-16 0 1,0 15 0-1,-21-20 0 0,16 0 0 0,-15 20 0 1,20-15 0-1,0 15 0 0,0-20 0 0,0 0 0 0,0 20 0 1,0-15 0-1,0 16 0 0,0-21 0 0,0 20 0 1,0-15 0-1,0 15 0 0,0-20 0 0,0 20 0 0,0-15 0 1,0 16 0-1,0-21 0 0,0 20 0 0,0-15 0 1,0 15 0-1,0-20 0 0,0 20 0 0,0-15 0 0,0 16 0 1,0-1 0-1,0-15 0 0,0 15 0 0,0 0 0 1,0-15 0-1,0 15 0 0,0-20 0 0,0 21 0 0,0-16 0 1,0 15 0-1,0-20 0 0,0 20 0 0,0-15 0 1,0 15 0-1,0-20 0 0,0 21 0 0,0-16 0 0,0 15 0 1,20-20 0-1,-15 20 0 0,16-15 0 0,-21 15 0 1,20-20 0-1,-15 0 0 0,15 0 0 0,-20 21 0 1,20-16 0-1,-15 15 0 0,15-20 0 0,-20 0 0 0,21 0 0 1,-16 0 0-1,15 0 0 0,-20 0 0 0,20 20 0 1,-15-15 0-1,15 15 0 0,1-20 0 0,-16 0 0 0,35 0 0 1,-35 0 0-1,15 0 0 0,-20 0 0 0,20 0 0 1,-14 0 0-1,14 0 0 0,-20 0 0 0,20 0 0 0,-15 0 0 1,15 0 0-1,-20 0 0 0,0 20 0 0,20-14 0 1,-15 14 0-1,16-20 0 0,-21 0 0 0,20 0 0 0,-15 0 0 1,15 0 0-1,-20 0 0 0,20 0 0 0,-15 0 0 1,16 0 0-1,-21 0 0 0,20 0 0 0,-15 0 0 0,15 0 0 1,-20 0 0-1,20 0 0 0,-15 0 0 0,15 0 0 1,1 0 0-1,-16 0 0 0,15 0 0 0,0 0 0 0,-15 0 0 1,15 0 0-1,-20 0 0 0,21 0 0 0,-16 0 0 1,15 0 0-1,-20 0 0 0,20 0 0 0,-15 0 0 0,15 0 0 1,-20 0 0-1,21 0 0 0,-16 0 0 0,15 0 0 1,-20-20 0-1,0 14 0 0,20-14 0 0,-15 20 0 0,15 0 0 1,-20 0 0-1,20 0 0 0,-15 0 0 0,16-20 0 1,-21 15 0-1,0-15 0 0,0 20 0 0,0-20 0 0,0 15 0 1,0-16 0-1,0 21 0 0,0 0 0 0,0-20 0 1,0 15 0-1,0-15 0 0,0 20 0 0,0-20 0 0,0 15 0 1,0-16 0-1,0 21 0 0,0-20 0 0,0 15 0 1,0-15 0-1,0 20 0 0,0-20 0 0,0 15 0 0,0-16 0 1,0 21 0-1,0-20 0 0,0 15 0 0,0-15 0 1,0 20 0-1,0-20 0 0,0 15 0 0,0-15 0 0,0 20 0 1,0-21 0-1,0 16 0 0,0-15 0 0,0 20 0 1,0-20 0-1,0 15 0 0,20-15 0 0,-15 20 0 0,15-21 0 1,-20 16 0-1,0-15 0 0,0 0 0 0,0 15 0 1,0-15 0-1,0-1 0 0,0 16 0 0,0-15 0 0,0 20 0 1,0-20 0-1,0 15 0 0,0-15 0 0,0 20 0 1,0-20 0-1,0 15 0 0,0-16 0 0,0 21 0 0,0-20 0 1,0 15 0-1,-20-15 0 0,15 20 0 0,-15 0 0 1,20 0 0-1,0 0 0 0,0-20 0 0,0 15 0 0,0-16 0 1,-21 21 0-1,16 0 0 0,-15 0 0 0,20 0 0 1,0 0 0-1,-20-20 0 0,15 15 0 0,-15-15 0 0,20 20 0 1,-20 0 0-1,15 0 0 0,-16 0 0 0,21 0 0 1,0 0 0-1,-20-20 0 0,15 15 0 0,-15-16 0 0,20 21 0 1,-20 0 0-1,15 0 0 0,-16 0 0 0,21 0 0 1,0 0 0-1,-20 0 0 0,15 0 0 0,-15 0 0 0,20 0 0 1,0 0 0-1,-20 0 0 0,15 0 0 0,-16 0 0 1,21 0 0-1,-20 0 0 0,15 0 0 0,-15 0 0 1</inkml:trace>
    </iact:actionData>
  </iact:action>
  <iact:action type="add" startTime="18437">
    <iact:property name="dataType"/>
    <iact:actionData xml:id="d1">
      <inkml:trace xmlns:inkml="http://www.w3.org/2003/InkML" xml:id="stk1" contextRef="#ctx0" brushRef="#br0">16092 10593 24575 0,'-25'0'0'11,"5"0"0"1,0 0 0-1,15 0 0 1,-16 0 0 0,1 0 0-1,15 0 0 1,-15 0 0-1,0 0 0 1,15 0 0 0,-15 0 0-1,20 0 0 1,-21 0 0-1,16 0 0 1,-15 0 0 0,20 0 0-1,-20 0 0 1,15 0 0-1,-15 0 0 1,20 0 0 0,-21 0 0-1,16 0 0 1,-15 0 0-1,0 0 0 1,15 0 0 0,-15 0 0-1,-1 0 0 1,16 0 0 0,-15 0 0-1,20 0 0 1,-20 0 0-1,15 0 0 1,-15 0 0 0,20 0 0-1,-20 0 0 1,15 0 0-1,-16 0 0 1,21 0 0 0,0 0 0-1,0 21 0 1,-20-16 0-1,15 15 0 1,-15-20 0 0,20 0 0-1,-20 0 0 1,15 20 0-1,-16-15 0 1,21 15 0 0,0-20 0-1,-20 0 0 1,15 0 0 0,-15 0 0-1,20 0 0 1,0 21 0-1,-20-16 0 1,15 15 0 0,-16-20 0-1,21 20 0 1,0-15 0-1,0 15 0 1,0-20 0 0,0 21 0-1,0-16 0 1,0 15 0-1,0-20 0 1,-20 20 0 0,15-15 0-1,-15 15 0 1,20 0 0-1,0-15 0 1,0 16 0 0,0-21 0-1,0 20 0 1,0-15 0-1,0 35 0 1,0-35 0 0,0 16 0-1,0-21 0 1,0 20 0 0,0-15 0-1,0 15 0 1,0-20 0-1,0 20 0 1,0-15 0 0,0 16 0-1,0-21 0 1,0 20 0-1,0-15 0 1,0 15 0 0,0-20 0-1,0 20 0 1,0-15 0-1,0 15 0 1,0-20 0 0,0 21 0-1,0-16 0 1,20 15 0-1,-15-20 0 1,15 20 0 0,-20-15 0-1,0 15 0 1,0-20 0 0,0 0 0-1,0 21 0 1,0-16 0-1,0 15 0 1,0-20 0 0,0 20 0-1,0-15 0 1,0 15 0-1,0 1 0 1,0-16 0 0,21 15 0-1,-16-20 0 1,15 0 0-1,-20 20 0 1,0-15 0 0,0 15 0-1,0-20 0 1,20 0 0-1,-15 0 0 1,15 0 0 0,-20 20 0-1,21-14 0 1,-16 14 0 0,35-20 0-1,-35 0 0 1,15 0 0-1,1 0 0 1,-16 0 0 0,35 0 0-1,-35 0 0 1,35 0 0-1,-35 0 0 1,16 0 0 0,-1 0 0-1,-15 0 0 1,15 0 0-1,0 0 0 1,-15 0 0 0,36 0 0-1,-36 20 0 1,15-15 0-1,0 15 0 1,-15-20 0 0,16 0 0-1,-21 0 0 1,20 0 0-1,-15 0 0 1,15 0 0 0,-20 0 0-1,20 0 0 1,-15 0 0 0,15-20 0-1,-20 15 0 1,0-35 0-1,0 34 0 1,21-14 0 0,-16 0 0-1,15 15 0 1,-20-15 0-1,0 0 0 1,0 15 0 0,20-16 0-1,-15 1 0 1,15 15 0-1,-20-15 0 1,0 20 0 0,0 0 0-1,0-20 0 1,0 15 0-1,0-16 0 1,0 21 0 0,0-20 0-1,0 15 0 1,0-15 0 0,0 20 0-1,0-20 0 1,0 15 0-1,0-16 0 1,0 21 0 0,0-20 0-1,0 15 0 1,0-15 0-1,0 20 0 1,0-20 0 0,0 15 0-1,0-15 0 1,0 20 0-1,0-21 0 1,0 16 0 0,0-15 0-1,0 0 0 1,0 15 0-1,0-36 0 1,0 36 0 0,0-15 0-1,0 20 0 1,0-20 0-1,0 15 0 1,0-15 0 0,0 20 0-1,0-21 0 1,0 16 0 0,0-15 0-1,0 20 0 1,0-20 0-1,0 15 0 1,0-15 0 0,0 20 0-1,0 0 0 1,0-20 0-1,0 15 0 1,-20-16 0 0,15 21 0-1,-15 0 0 1,20 0 0-1,0-20 0 1,0 15 0 0,-20-15 0-1,15 20 0 1,-16 0 0-1,21-20 0 1,-20 15 0 0,15-16 0-1,-15 21 0 1,20-20 0 0,-20 15 0-1,15-15 0 1,-15 20 0-1,-1-20 0 1,16 15 0 0,-35-16 0-1,35 1 0 1,-15 15 0-1,20-15 0 1,-21 20 0 0,16 0 0-1,-15 0 0 1,0 0 0-1,15 0 0 1,-36-20 0 0,36 15 0-1,-15-15 0 1,0 20 0-1,15 0 0 1,-15 0 0 0,20 0 0-1,0 0 0 1,0 0 0 0</inkml:trace>
    </iact:actionData>
  </iact:action>
  <iact:action type="add" startTime="22523">
    <iact:property name="dataType"/>
    <iact:actionData xml:id="d2">
      <inkml:trace xmlns:inkml="http://www.w3.org/2003/InkML" xml:id="stk2" contextRef="#ctx0" brushRef="#br0">11456 10139 24575 0,'0'25'0'26,"20"-5"0"0,-15-20 0 0,15 0 0 0,-20 20 0 0,0-14 0 0,20 14 0 0,-15-20 0 0,15 20 0 0,-20-15 0 0,0 15 0 0,21-20 0 0,-16 0 0 0,15 0 0 0,-20 20 0 0,0-15 0 1,20 16 0-1,-15-21 0 0,15 0 0 0,-20 0 0 0,0 0 0 0,0-21 0 0,0 16 0 0,0-15 0 0,0 20 0 0,0-20 0 0,0 15 0 0,0-15 0 0,21 20 0 0,-16 0 0 0,15 0 0 1</inkml:trace>
    </iact:actionData>
  </iact:action>
  <iact:action type="add" startTime="23730">
    <iact:property name="dataType"/>
    <iact:actionData xml:id="d3">
      <inkml:trace xmlns:inkml="http://www.w3.org/2003/InkML" xml:id="stk3" contextRef="#ctx0" brushRef="#br0">11637 10230 24575 0,'0'-46'0'10,"0"1"0"0,0-1 0 1,0-19 0-1,0 34 0 0,0-29 0 1,0 34 0-1,0 1 0 0,0-15 0 1,0 35 0-1,0-36 0 0,0 16 0 1,21-20 0-1,24-21 0 1,6 15 0-1,34-34 0 0,-14 14 0 1,0 0 0-1,15-15 0 0,-36 15-312 1,13 16 0-1,1-1 312 0,-4-19 0 1,2 19 0-1,2 5 0 1,7 1 0-1,20-36 0 0,0 15 0 1,0 1 0-1,-20 4-105 0,14 0 105 1,-14 36 0-1,0-31 0 0,-5 36 0 1,-1-20 0-1,6-1 621 1,0 1-621-1,14-1 108 0,-14 21-108 1,0-15 0-1,-5 35 0 0,-21-16 0 1,1 1 0-1,-1 15 0 0,0-15 0 1,-19 20 0-1,34 0 0 1,-29 0 0-1,34 0 0 0,-19 0 0 1,-1 20 0-1,1-15 0 0,-1 15 0 1,1 1 0-1,-1-16 0 0,0 35 0 1,1-35 0-1,-1 35 0 1,1-35 0-1,-1 36 0 0,21-16 0 1,-36 21 0-1,51-21 0 0,-51 15 0 1,36-14 0-1,-20 19 0 0,-1 0 0 1,-20-19 0-1,16 14 0 1,-16-15 0-1,0 1 0 0,16 14 0 1,-36-15 0-1,35 1 0 0,-35 14 0 1,35-15 0-1,-14 21 0 0,-1-21 0 1,-5-5 0-1,0 0 0 0,-15 6 0 1,16-1 0-1,-1-5 0 1,-15-20 0-1,15 20 0 0,-20-15 0 1,0 16 0-1,0-21 0 0,0 20 0 1,20-15 0-1,-15 15 0 0,16 0 0 1,-21-15 0-1,0 16 0 1,0-1 0-1,0-15 0 0,0 15 0 1,0 0 0-1,0-15 0 0,20 15 0 1,-15 1 0-1,15 4 0 0,-20 0 0 1,20 16 0-1,-15-36 0 1,15 35 0-1,1-15 0 0,-16 21 0 1,15-1 0-1,0 1 0 0,-15-21 0 1,36 15 0-1,-36-14 0 0,15 39 0 1,0-34 0-1,-15 29 0 1,36-34 0-1,-36-1 0 0,15 15 0 1,0-35 0-1,-15 36 0 0,15-36 0 1,-20 15 0-1,0 0 0 0,0-15 0 1,0 15 0-1,0-20 0 1,0 21 0-1,20-16 0 0,-15 15 0 1,16-20 0-1,-21 20 0 0,0-15 0 1,-21 15 0-1,16-20 0 0,-15 0 0 1,20 0 0-1,-20 0 0 1,15 0 0-1,-35 0 0 0,35 0 0 1,-16 0 0-1,21 0 0 0,-20 0 0 1,15 0 0-1,-15 0 0 0,0 0 0 1,15 0 0-1,-36-20 0 0,36 15 0 1,-35-15 0-1,14 20 0 1,1 0 0-1,-15 0 0 0,15 0 0 1,-1 0 0-1,-14 0 0 0,35 0 0 1,-36 0 0-1,36 0 0 0,-35 0 0 1,35-20 0-1,-15 15 0 1,20-16 0-1,0 21 0 0,0 0 0 1,20 0 0-1,5 0 0 0,0 21 0 1,16-16 0-1,-16 15 0 0,0-20 0 1,16 20 0-1,-16-15 0 1,0 15 0-1,16 1 0 0,-16-16 0 1,0 15 0-1,16 0 0 0,-16-15 0 1,0 35 0-1,16-34 0 0,-36 14 0 1,35-20 0-1,-35 20 0 1,15-15 0-1,0 15 0 0,-15-20 0 1,16 0 0-1,-21 0 0 0,20 0 0 1,-15 0 0-1,15-20 0 0,-20 15 0 1,0-15 0-1,0 0 0 1,0 14 0-1,20-34 0 0,-15 35 0 1,16-35 0-1,-1 35 0 0,-15-36 0 1,15 36 0-1,-20-15 0 0,0 0 0 1,0 15 0-1,20-36 0 1,-15 36 0-1,16-15 0 0,-21 20 0 1,0-20 0-1,0 15 0 0,0-16 0 1,0 21 0-1,0-20 0 0,0 15 0 1,0-15 0-1,0 20 0 1</inkml:trace>
    </iact:actionData>
  </iact:action>
  <iact:action type="add" startTime="26967">
    <iact:property name="dataType"/>
    <iact:actionData xml:id="d4">
      <inkml:trace xmlns:inkml="http://www.w3.org/2003/InkML" xml:id="stk4" contextRef="#ctx0" brushRef="#br0">20229 10412 24575 0,'-25'0'0'10,"-16"0"0"0,36 0 0 0,-15 0 0 0,20 0 0 1,-20 0 0-1,15 0 0 0,-15 0 0 0,20 0 0 0,-20 0 0 1,14 0 0-1,-14 0 0 0,20 0 0 0,-20 0 0 0,15 0 0 1,-15 0 0-1,20 0 0 0,-20 0 0 0,15 20 0 1,-16-15 0-1,21 15 0 0,-20-20 0 0,15 0 0 0,-15 0 0 1,20 20 0-1,0-15 0 0,-20 16 0 0,15-21 0 0,-16 0 0 1,1 0 0-1,15 20 0 0,-15-15 0 0,20 15 0 1,0-20 0-1,-20 20 0 0,15-15 0 0,-16 15 0 0,21 1 0 1,-20-16 0-1,15 15 0 0,-15-20 0 0,20 20 0 0,0-15 0 1,0 15 0-1,0-20 0 0,0 21 0 0,0-16 0 1,0 15 0-1,0 0 0 0,0-15 0 0,0 36 0 0,0-36 0 1,0 15 0-1,0 0 0 0,0-15 0 0,0 15 0 0,0 0 0 1,0-15 0-1,0 16 0 0,0-21 0 0,0 0 0 0,0 20 0 1,20-15 0-1,-15 15 0 0,15-20 0 0,-20 0 0 1,0 0 0-1,21 0 0 0,-16 20 0 0,15-15 0 0,-20 16 0 1,0-21 0-1,20 20 0 0,-15-15 0 0,15 15 0 0,-20 0 0 1,21-15 0-1,-16 16 0 0,15-21 0 0,-20 0 0 1,0 0 0-1,20 0 0 0,-15 0 0 0,15 20 0 0,1-15 0 1,-16 15 0-1,15-20 0 0,-20 0 0 0,20 0 0 0,-15 0 0 1,15 0 0-1,-20 0 0 0,20 0 0 0,-14 0 0 1,14 0 0-1,-20 0 0 0,20 0 0 0,-15 0 0 0,15 0 0 1,-20 0 0-1,20 0 0 0,-15 0 0 0,16 0 0 0,-1 0 0 1,5 0 0-1,0 0 0 0,-4 0 0 0,-1 0 0 1,-15 0 0-1,15 0 0 0,0 0 0 0,-15 0 0 0,36 0 0 1,-36 0 0-1,15 0 0 0,-20 0 0 0,20 0 0 0,-15 0 0 1,15-20 0-1,-20 15 0 0,0-15 0 0,21 20 0 0,-16-21 0 1,15 16 0-1,-20-15 0 0,0 20 0 0,0 0 0 1,0-20 0-1,0 15 0 0,0-15 0 0,0 20 0 0,0-21 0 1,0 16 0-1,0-15 0 0,0 0 0 0,0-5 0 0,0-21 0 1,-20 1 0-1,15-1 0 0,-16 1 0 0,21-1 0 1,0 1 0-1,0-1 0 0,-20 21 0 0,15 5 0 0,-15 0 0 1,20 15 0-1,0-15 0 0,-20 20 0 0,15-21 0 0,-16 16 0 1,21-15 0-1,0 20 0 0,0 0 0 0,-20-20 0 1,15 15 0-1,-15-15 0 0,20 20 0 0,-20 0 0 0,15 0 0 1,-15 0 0-1,20 0 0 0,-21 0 0 0,16 0 0 0,-15 0 0 1,20 0 0-1,-20 0 0 0,15 0 0 0,-15 0 0 1</inkml:trace>
    </iact:actionData>
  </iact:action>
  <iact:action type="add" startTime="30785">
    <iact:property name="dataType"/>
    <iact:actionData xml:id="d5">
      <inkml:trace xmlns:inkml="http://www.w3.org/2003/InkML" xml:id="stk5" contextRef="#ctx0" brushRef="#br1">13138 10730 24575 0,'-26'0'0'10,"6"0"0"1,0 0 0 0,15 0 0 0,-15-20 0 0,-1 15 0 0,16-16 0 0,-15 21 0 0,20-20 0 0,-20 15 0 0,15-15 0 0,-15 20 0 0,20 0 0 0,-20 0 0 0,14 0 0 0,-14 0 0 0,0 0 0 0,15 0 0 0,-15 0 0 0,20 0 0 0,-20 0 0 0,-6 0 0-1,1 0 0 1,5 0 0 0,20 0 0 0,-20 0 0 0,15 0 0 0,-16 0 0 0,21 0 0 0,-20 0 0 0,15 0 0 0,-15 0 0 0,0-20 0 0,15 15 0 0,-16-16 0 0,21 21 0 0,-20 0 0 0,15 0 0 0,-15 0 0 0,0 0 0 0,15 0 0 0,-15 0 0 0,-1 0 0-1,16 0 0 1,-15 0 0 0,0 0 0 0,15 0 0 0,-36 0 0 0,36 0 0 0,-15 0 0 0,20 0 0 0,-20 0 0 0,15 0 0 0,-15 0 0 0,20 0 0 0,-20 0 0 0,14 0 0 0,-14 0 0 0,20 0 0 0,0 0 0 0,-20 21 0 0,15-16 0 0,-15 15 0 0,20-20 0-1,0 20 0 1,0-15 0 0,0 15 0 0,0-20 0 0,0 21 0 0,0-16 0 0,0 35 0 0,0-15 0 0,0 21 0 0,0-1 0 0,0 21 0 0,0-36 0 0,-20 31 0 0,15-36 0 0,-16 21 0 0,21-1 0 0,0-20 0 0,0 16 0 0,0-36 0 0,0 35 0 0,0-35 0-1,0 15 0 1,0 1 0 0,0-16 0 0,0 15 0 0,0-20 0 0,0 20 0 0,0-15 0 0,0 15 0 0,0-20 0 0,0 21 0 0,0-16 0 0,21 15 0 0,-16-20 0 0,15 0 0 0,-20 0 0 0,0 0 0 0,20 0 0 0,-15 0 0 0,15 0 0 0,-20 0 0 0,20 0 0 0,-14 20 0-1,34-15 0 1,-15 15 0 0,0-20 0 0,16 0 0 0,-36 0 0 0,35 0 0 0,-35 0 0 0,36 0 0 0,-36 0 0 0,35 0 0 0,-35 0 0 0,36 0 0 0,-36 0 0 0,15 0 0 0,-20 0 0 0,20 0 0 0,-15 0 0 0,15 0 0 0,-20 0 0 0,21 0 0 0,-16 0 0-1,15 0 0 1,-20 0 0 0,0 0 0 0,20-20 0 0,-15 15 0 0,15-15 0 0,-20 20 0 0,0-20 0 0,0 15 0 0,0-16 0 0,21 1 0 0,-16 15 0 0,35-35 0 0,-35 35 0 0,15-36 0 0,0 16 0 0,-14 0 0 0,14 4 0 0,0 21 0 0,-15-20 0 0,15 15 0-1,-20-15 0 1,20 20 0 0,-15 0 0 0,16-20 0 0,-21 15 0 0,0-15 0 0,0 20 0 0,0-21 0 0,0 16 0 0,0-15 0 0,0 20 0 0,0-20 0 0,0 15 0 0,-21-15 0 0,16 20 0 0,-15-21 0 0,0 16 0 0,15-35 0 0,-15 35 0 0,20-15 0 0,-20-1 0-1,14 16 0 1,-14-35 0 0,0 35 0 0,15-35 0 0,-15 35 0 0,20-16 0 0,0 21 0 0,0-20 0 0,0 15 0 0,-20-15 0 0,15 20 0 0,-16-20 0 0,21 15 0 0,0-16 0 0,0 21 0 0,-20 0 0 0,15 0 0 0,-15 0 0 0,20 0 0 0,0 0 0 0,0 0 0 0</inkml:trace>
    </iact:actionData>
  </iact:action>
  <iact:action type="add" startTime="33606">
    <iact:property name="dataType"/>
    <iact:actionData xml:id="d6">
      <inkml:trace xmlns:inkml="http://www.w3.org/2003/InkML" xml:id="stk6" contextRef="#ctx0" brushRef="#br1">12092 9957 24575 0,'25'0'0'24,"-5"0"0"1,-20 0 0 0,0 0 0-1,21 0 0 1,-16 20 0 0,15-15 0 0,-20 15 0-1,20-20 0 1,5 21 0 0,21 4 0 0,-1 20 0-1,1-19 0 1,-1 14 0 0,1-15 0-1,-1 21 0 1,1-21 0 0,-21 15 0 0,15-35 0-1,-35 36 0 1,15-36 0 0,1 15 0 0,-16-20 0-1,15 20 0 1,-20-15 0 0,0 16 0 0,0-42 0-1,0 16 0 1,0-35 0 0,0 15 0-1,0-1 0 1,0-14 0 0,0 15 0 0,0-1 0-1,0-14 0 1,0 35 0 0,0-15 0 0,0 20 0-1,0-20 0 1,0 15 0 0,0-16 0-1,0 21 0 1,0-20 0 0,0 15 0 0,0-15 0-1,0 20 0 1,0-20 0 0,0 15 0 0,0-16 0-1,0 21 0 1,0-20 0 0,0 15 0 0,0-15 0-1,0 20 0 1,0-20 0 0,0 15 0-1,0-36 0 1,0 36 0 0,0-15 0 0,0 0 0-1,0 15 0 1,0-15 0 0,-20 20 0 0,15 0 0-1,-16 0 0 1,21 0 0 0,0 0 0 0</inkml:trace>
    </iact:actionData>
  </iact:action>
  <iact:action type="add" startTime="35838">
    <iact:property name="dataType"/>
    <iact:actionData xml:id="d7">
      <inkml:trace xmlns:inkml="http://www.w3.org/2003/InkML" xml:id="stk7" contextRef="#ctx0" brushRef="#br1">12592 10275 24575 0,'0'-45'0'11,"0"19"0"0,0-14 0 1,0-5 0-1,0-6 0 0,0-15 0 1,0 21 0-1,0-1 0 0,0-19 0 1,0 14 0-1,0-14 0 0,0 19 0 1,20-20 0-1,5 16 0 0,21-36 0 1,-1 15 0-1,21-20 0 0,-15 0 0 1,14 21 0-1,1-36-407 0,5 30 407 1,-35 21 0-1,-2-1 0 0,32-35 0 1,-21 20 0-1,1-15 0 0,20 36 0 1,-16-16 0-1,16 21 0 0,-21-1 0 1,1 1 0-1,-1-1 407 0,1 21-407 1,19-16 0-1,-14 16 0 0,14 0 0 1,21-36 0-1,-10 31 0 0,35-15 0 1,-40 4 0-1,15 16 0 0,-16-21 0 1,21 21 0-1,-20 5 0 0,15 20 0 1,-36 0 0-1,16 0 0 0,-41 0 0 1,16 0 0-1,-16 0 0 0,21 0 0 1,-21 0 0-1,-5 0 0 0,0 0 0 1,5 0 0-1,1 20 0 0,-6-15 0 1,0 15 0-1,-15 1 0 1,36-16 0-1,-16 35 0 0,0-35 0 1,-5 15 0-1,0 1 0 0,6-16 0 1,-1 35 0-1,-5-35 0 0,0 36 0 1,6-36 0-1,-1 35 0 0,-5-35 0 1,0 35 0-1,-15-35 0 0,36 16 0 1,-36-1 0-1,35 5 0 0,-35 0 0 1,36 16 0-1,-36-16 0 0,35 0 0 1,-15 16 0-1,21-16 0 0,-1 0 0 1,-19 16 0-1,14-16 0 0,-35 20 0 1,35 1 0-1,-14-21 0 0,19 16 0 1,-20-16 0-1,36 20 0 0,-51-19 0 1,51 14 0-1,-56-15 0 0,35 21 0 1,-15-1 0-1,21 1 0 0,-1-1 0 1,-19 1 0-1,14-21 0 0,-15 15 0 1,1-15 0-1,-6 1 0 0,0 14 0 1,-15-15 0-1,35 21 0 0,-35-1 0 1,36-19 0-1,-36 14 0 0,35-15 0 1,-35 21 0-1,16-21 0 0,-1 15 0 1,-15-35 0-1,15 36 0 0,-20-36 0 1,20 35 0-1,-15-35 0 1,15 16 0-1,-20-1 0 0,0 5 0 1,0 0 0-1,0-4 0 0,0-1 0 1,21 5 0-1,-16 0 0 0,15 16 0 1,-20-16 0-1,0 20 0 0,20-19 0 1,-15 14 0-1,15-15 0 0,-20 21 0 1,21-21 0-1,-16-5 0 0,15 0 0 1,-20-14 0-1,0 14 0 0,0 0 0 1,0-15 0-1,20 15 0 0,-15 0 0 1,15-15 0-1,-20 36 0 0,21-36 0 1,-16 35 0-1,15-35 0 0,0 36 0 1,-15-36 0-1,15 35 0 0,0-35 0 1,-15 16 0-1,16-21 0 0,-21 20 0 1,0-15 0-1,0 15 0 0,0-20 0 1,0 0 0-1,-21-20 0 0,16 15 0 1,-35-15 0-1,15 20 0 0,0-21 0 1,-16-4 0-1,16 0 0 0,-41-16 0 1,36 16 0-1,-31 0 0 0,36 5 0 1,-20-1 0-1,-1 16 0 0,21-15 0 1,-16 20 0-1,36 0 0 0,-35 0 0 1,35-20 0-1,-15 15 0 1,0-15 0-1,14 20 0 0,-14 0 0 1,20 0 0-1,-20 0 0 0,15 20 0 1,5-15 0-1,5 15 0 0,15-20 0 1,0 0 0-1,-14 0 0 0,34 20 0 1,-35-15 0-1,35 16 0 0,-14-21 0 1,-1 20 0-1,15-15 0 0,-14 15 0 1,19 0 0-1,0-15 0 0,-19 36 0 1,14-36 0-1,-15 35 0 0,21-35 0 1,-1 36 0-1,-19-36 0 0,14 15 0 1,-35 0 0-1,15-15 0 0,0 15 0 1,-15-20 0-1,16 0 0 0,-1 0 0 1,-15 0 0-1,15 0 0 0,-20 0 0 1,0 0 0-1,20 0 0 0,-15 0 0 1,16-20 0-1,-1-5 0 0,5-20 0 1,21-1 0-1,19-20 0 0,-14 16 0 1,14-16 0-1,-39 21 0 0,14 19 0 1,-35-14 0-1,15 35 0 0,0-35 0 1,-14 35 0-1,14-16 0 0,-20 21 0 1,0 0 0-1,-20 0 0 0,-6-20 0 1,1 15 0-1,5-15 0 1</inkml:trace>
    </iact:actionData>
  </iact:action>
  <iact:action type="add" startTime="39562">
    <iact:property name="dataType"/>
    <iact:actionData xml:id="d8">
      <inkml:trace xmlns:inkml="http://www.w3.org/2003/InkML" xml:id="stk8" contextRef="#ctx0" brushRef="#br1">17320 10548 24575 0,'0'-25'0'10,"-20"5"0"0,14 20 0 1,-34 0 0-1,35 0 0 1,-35 0 0-1,35 0 0 0,-36 0 0 1,36 0 0-1,-15 0 0 1,20 0 0-1,-20 0 0 0,15 0 0 1,-16 0 0-1,21 0 0 1,-20 20 0-1,15-15 0 0,-15 15 0 1,20-20 0-1,-20 0 0 1,15 0 0-1,-36 0 0 0,36 20 0 1,-15-15 0-1,0 15 0 1,15-20 0-1,-15 0 0 0,-1 21 0 1,16-16 0-1,-35 15 0 1,35-20 0-1,-15 20 0 0,20-15 0 1,-21 15 0-1,16-20 0 1,-15 21 0-1,20-16 0 0,-20 35 0 1,15-35 0-1,-15 36 0 1,0-36 0-1,15 35 0 0,-16-35 0 1,21 35 0-1,0-35 0 1,0 16 0-1,0-1 0 0,0-15 0 1,0 35 0-1,0-35 0 1,0 36 0-1,0-16 0 0,0 21 0 1,0-21 0-1,0 15 0 1,0-15 0-1,0 21 0 0,0-21 0 1,0 16 0-1,0-36 0 1,0 35 0-1,21-35 0 0,-16 36 0 1,35-16 0-1,-15 0 0 1,21 15 0-1,-1-34 0 0,-20 14 0 1,16 0 0-1,-16-15 0 1,0 15 0-1,16-20 0 1,-16 0 0-1,0 0 0 0,16 0 0 1,-16 0 0-1,0 0 0 1,16 0 0-1,-36 0 0 0,35 0 0 1,-15 0 0-1,21 0 0 1,-1 0 0-1,1-20 0 0,-1 15 0 1,1-35 0-1,-1 14 0 1,-20 1 0-1,16 5 0 0,-36 0 0 1,15 15 0-1,-20-16 0 1,0 21 0-1,0-20 0 0,0-5 0 1,0-21 0-1,0 1 0 1,0 20 0-1,0-16 0 0,0 16 0 1,0-20 0-1,0-1 0 1,0 1 0-1,0 19 0 0,0-14 0 1,0 15 0-1,0-1 0 1,0 6 0-1,0 0 0 0,0 15 0 1,0-15 0-1,0 0 0 1,0 15 0-1,0-36 0 0,0 36 0 1,0-15 0-1,-20 0 0 1,15 15 0-1,-16-16 0 0,21 1 0 1,-20 15 0-1,15-35 0 1,-15 35 0-1,0-16 0 0,15 21 0 1,-15 0 0-1,-1 0 0 1,16-20 0-1,-35 15 0 0,35-15 0 1,-36 20 0-1,36 0 0 1,-35 0 0-1,15 0 0 0,-1 0 0 1,-14 0 0-1,35 0 0 1,-15 0 0-1,0 0 0 0,15 0 0 1,-16 0 0-1,21 0 0 1,0 0 0-1,0 0 0 1</inkml:trace>
    </iact:actionData>
  </iact:action>
  <iact:action type="add" startTime="41892">
    <iact:property name="dataType"/>
    <iact:actionData xml:id="d9">
      <inkml:trace xmlns:inkml="http://www.w3.org/2003/InkML" xml:id="stk9" contextRef="#ctx0" brushRef="#br1">21275 10457 24575 0,'-26'20'0'11,"6"6"0"0,20 19 0 1,0 0 0-1,0-19 0 0,0 14 0 1,0-15 0-1,0 1 0 0,0 14 0 1,0-35 0-1,0 36 0 0,0-36 0 1,0 35 0-1,0-35 0 0,0 35 0 1,0-35 0-1,0 16 0 0,0-1 0 1,0-15 0-1,0 15 0 0,0 0 0 1,0-15 0-1,0 36 0 0,0-36 0 1,0 15 0-1,0 0 0 0,0-15 0 1,0 16 0-1,0-21 0 0,0 20 0 1,0-15 0-1,0 15 0 0,0-20 0 1,0 0 0-1,20 0 0 1,-15 0 0-1,16 0 0 0,-21 0 0 1,20 0 0-1,-15 20 0 0,15-15 0 1,-20 15 0-1,20-20 0 0,-15 0 0 1,36 0 0-1,-16 0 0 0,0 0 0 1,16 0 0-1,-16 0 0 0,0 0 0 1,16 0 0-1,-36 0 0 0,35 0 0 1,-35 0 0-1,36 0 0 0,-36 0 0 1,15 0 0-1,0 0 0 0,-15 0 0 1,15 0 0-1,0 0 0 0,-15 0 0 1,16 0 0-1,-1 0 0 0,-15 0 0 1,15 0 0-1,-20 0 0 0,0 0 0 1,0-20 0-1,0 15 0 1,0-15 0-1,0 20 0 0,0-20 0 1,0 15 0-1,0-36 0 0,0 16 0 1,0 0 0-1,0-16 0 0,0-4 0 1,0 15 0-1,0-31 0 0,0 36 0 1,0-21 0-1,0 1 0 0,0-1 0 1,0 21 0-1,0-15 0 0,0 14 0 1,0 1 0-1,0 5 0 0,0 0 0 1,-20 15 0-1,15-15 0 0,-15 20 0 1,20 0 0-1,0-21 0 0,-21 16 0 1,16-15 0-1,-35 20 0 0,35-20 0 1,-35 15 0-1,35-15 0 0,-36 20 0 1,36 0 0-1,-35-21 0 1,35 16 0-1,-36-15 0 0,36 20 0 1,-35 0 0-1,35 0 0 0,-36 0 0 1,16 0 0-1,0 0 0 0,-16 0 0 1,36 0 0-1,-35 0 0 0,35 0 0 1,-36 0 0-1,36 0 0 0,-35 0 0 1,35 0 0-1,-15 0 0 0,20 0 0 1,-20 0 0-1,14 0 0 0,-14 0 0 1,20 20 0-1,0-15 0 0,0 16 0 1,0-21 0-1,0 20 0 0,0-15 0 1,0 15 0-1,0 0 0 0,0-15 0 1,0 16 0-1,0-21 0 0,0 20 0 1,0-15 0-1,0 15 0 1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act:action type="add" startTime="9526">
    <iact:property name="dataType"/>
    <iact:actionData xml:id="d0">
      <inkml:trace xmlns:inkml="http://www.w3.org/2003/InkML" xml:id="stk0" contextRef="#ctx0" brushRef="#br0">11001 6047 24575 0,'-45'0'0'10,"-21"0"0"1,36 0 0 0,-51 0 0 0,50 0 0 0,-34 0 0-1,40 0 0 1,-16 0 0 0,36 0 0 0,-35 0 0 0,35 0 0 0,-16 0 0-1,21 0 0 1,-20 0 0 0,15 0 0 0,-15 0 0 0,20 0 0-1,-20 20 0 1,15-15 0 0,-16 15 0 0,21-20 0 0,0 21 0 0,0-16 0-1,-20 15 0 1,15-20 0 0,-15 20 0 0,20-15 0 0,0 15 0 0,-20-20 0-1,15 21 0 1,-15-16 0 0,20 15 0 0,0-20 0 0,0 20 0-1,0-15 0 1,0 15 0 0,0-20 0 0,0 20 0 0,0-15 0 0,0 16 0-1,0-21 0 1,0 20 0 0,0-15 0 0,0 15 0 0,0-20 0-1,0 20 0 1,20-15 0 0,-15 16 0 0,15-1 0 0,-20-15 0 0,0 15 0-1,0 0 0 1,0-15 0 0,0 16 0 0,0-21 0 0,20 20 0 0,-15-15 0-1,15 15 0 1,-20-20 0 0,0 20 0 0,0-15 0 0,0 15 0-1,0-20 0 1,0 0 0 0,21 0 0 0,-16 0 0 0,15 0 0 0,-20 21 0-1,0-16 0 1,0 15 0 0,0-20 0 0,20 20 0 0,-15-15 0 0,15 15 0-1,-20-20 0 1,0 21 0 0,21-16 0 0,-16 15 0 0,15-20 0-1,-20 20 0 1,0-15 0 0,0 15 0 0,20-20 0 0,-15 0 0 0,15 21 0-1,1-16 0 1,-16 15 0 0,15-20 0 0,-20 0 0 0,20 0 0-1,-15 0 0 1,15 20 0 0,-20-15 0 0,0 15 0 0,20-20 0 0,-15 0 0-1,16 0 0 1,-21 0 0 0,20 0 0 0,-15 0 0 0,15 0 0 0,-20 20 0-1,20-14 0 1,-15 14 0 0,16-20 0 0,-21 0 0 0,20 0 0-1,-15 0 0 1,15 0 0 0,0 0 0 0,-15 0 0 0,36 0 0 0,-36 0 0-1,15 0 0 1,0 0 0 0,-15 0 0 0,36 0 0 0,-36 0 0-1,35 0 0 1,-35 0 0 0,15 0 0 0,1 0 0 0,-16 0 0 0,15 0 0-1,0 0 0 1,-15 0 0 0,35 0 0 0,-34 0 0 0,34 0 0 0,-35 0 0-1,35 0 0 1,-35-20 0 0,16 14 0 0,-1-14 0 0,-15 20 0-1,35 0 0 1,-35-20 0 0,16 15 0 0,-1-15 0 0,-15 20 0 0,15 0 0-1,-20 0 0 1,0-20 0 0,20 15 0 0,-15-16 0 0,15 21 0 0,-20-20 0-1,0 15 0 1,0-15 0 0,0 20 0 0,0-20 0 0,0 15 0-1,0-16 0 1,0 21 0 0,0-20 0 0,21 15 0 0,-16-15 0 0,15 0 0-1,-20 15 0 1,0-36 0 0,0 36 0 0,0-15 0 0,0 0 0-1,0 15 0 1,0-15 0 0,0 20 0 0,0-21 0 0,0 16 0 0,0-15 0-1,0 0 0 1,0 15 0 0,0-36 0 0,0 36 0 0,0-15 0 0,0 0 0-1,0 15 0 1,0-36 0 0,-20 36 0 0,15-35 0 0,-16 35 0-1,21-15 0 1,0 20 0 0,-20-20 0 0,15 15 0 0,-15-16 0 0,20 21 0-1,-20 0 0 1,15-20 0 0,-15 15 0 0,-1-15 0 0,-4 0 0-1,0 15 0 1,-16-16 0 0,36 1 0 0,-35 15 0 0,35-35 0 0,-35 35 0-1,34-16 0 1,-14 21 0 0,0 0 0 0,15-20 0 0,-15 15 0 0,0-15 0-1,15 20 0 1,-16 0 0 0,1 0 0 0,15 0 0 0,-35 0 0-1,35 0 0 1,-36 0 0 0,36 0 0 0,-15-20 0 0,0 15 0 0,15-15 0-1,-15 20 0 1,-1 0 0 0,16 0 0 0,-15 0 0 0,20 0 0 0</inkml:trace>
    </iact:actionData>
  </iact:action>
  <iact:action type="add" startTime="13076">
    <iact:property name="dataType"/>
    <iact:actionData xml:id="d1">
      <inkml:trace xmlns:inkml="http://www.w3.org/2003/InkML" xml:id="stk1" contextRef="#ctx0" brushRef="#br0">22047 5956 24575 0,'-25'0'0'9,"-15"0"0"0,35 0 0 0,-15 0 0 0,20 0 0 0,-21 0 0 0,16 0 0 0,-35 0 0 1,35 0 0-1,-15 0 0 0,20 0 0 0,-21 0 0 0,16 0 0 0,-35 0 0 0,35 0 0 0,-36 0 0 1,36 0 0-1,-35 20 0 0,35-15 0 0,-35 15 0 0,35-20 0 0,-36 21 0 0,36-16 0 0,-15 15 0 1,0-20 0-1,15 20 0 0,-36-15 0 0,36 15 0 0,-35 1 0 0,35-16 0 0,-16 15 0 0,1-20 0 1,15 0 0-1,-35 20 0 0,35-15 0 0,-15 15 0 0,-1-20 0 0,16 0 0 0,-15 0 0 0,20 21 0 1,-20-16 0-1,15 15 0 0,-15-20 0 0,20 0 0 0,-21 20 0 0,16-15 0 0,-15 15 0 1,0 0 0-1,15-15 0 0,-35 36 0 0,34-36 0 0,-34 35 0 0,35-35 0 0,-15 16 0 0,20-1 0 1,-20-15 0-1,15 15 0 0,-16 0 0 0,21-15 0 0,0 16 0 0,0-21 0 0,0 20 0 0,0-15 0 1,0 15 0-1,0-20 0 0,0 20 0 0,-20-15 0 0,15 36 0 0,-15-36 0 0,20 35 0 0,0-35 0 1,0 36 0-1,0-36 0 0,0 35 0 0,0-35 0 0,0 36 0 0,0-36 0 0,0 35 0 0,0-15 0 1,20 1 0-1,-15 14 0 0,15-35 0 0,-20 15 0 0,21 0 0 0,-16-15 0 0,15 36 0 0,0-36 0 1,-15 15 0-1,35-20 0 0,-34 20 0 0,14-15 0 0,0 16 0 0,-15-21 0 0,35 0 0 1,-35 0 0-1,16 0 0 0,-1 0 0 0,-15 0 0 0,15 0 0 0,0 0 0 0,6 0 0 0,-1 0 0 1,15 0 0-1,-35 0 0 0,36 0 0 0,-36 0 0 0,35 0 0 0,-15 0 0 0,1-21 0 0,14 16 0 1,-35-15 0-1,36 20 0 0,-36-20 0 0,35 15 0 0,-35-15 0 0,35 20 0 0,-35 0 0 0,36 0 0 1,-36-21 0-1,35 16 0 0,-35-15 0 0,36 20 0 0,-16-20 0 0,0 15 0 0,16-15 0 0,-36 20 0 1,15-20 0-1,0 14 0 0,-15-14 0 0,15 20 0 0,1 0 0 0,-16 0 0 0,15-20 0 0,0 15 0 1,-15-15 0-1,15 0 0 0,1 15 0 0,-16-16 0 0,15 1 0 0,0 15 0 0,-15-15 0 1,15 0 0-1,-20-6 0 0,20 1 0 0,-14-15 0 0,14 35 0 0,-20-36 0 0,20 36 0 0,-15-35 0 1,15 35 0-1,-20-36 0 0,0 36 0 0,0-15 0 0,0 0 0 0,0 15 0 0,0-36 0 0,0 36 0 1,0-15 0-1,0 0 0 0,-20 15 0 0,15-15 0 0,-15-1 0 0,0 16 0 0,-6-15 0 0,1 0 0 1,-15 15 0-1,14-15 0 0,1 20 0 0,-15-20 0 0,14 15 0 0,-19-16 0 0,0 21 0 0,-1-20 0 1,21 15 0-1,-16-15 0 0,36 20 0 0,-35 0 0 0,35 0 0 0,-36 0 0 0,36 0 0 0,-15 0 0 1,20 0 0-1,-20 0 0 0,15 0 0 0,-15 0 0 0,20 0 0 0,0 0 0 0,0 0 0 1</inkml:trace>
    </iact:actionData>
  </iact:action>
  <iact:action type="add" startTime="17357">
    <iact:property name="dataType"/>
    <iact:actionData xml:id="d2">
      <inkml:trace xmlns:inkml="http://www.w3.org/2003/InkML" xml:id="stk2" contextRef="#ctx0" brushRef="#br1">12865 6138 24575 0,'-25'0'0'10,"-16"0"0"1,16 0 0-1,0 0 0 1,-16 0 0-1,16 0 0 1,-21 0 0 0,21 0 0-1,-15 0 0 1,35 0 0-1,-36 0 0 1,36 0 0 0,-15 0 0-1,0 0 0 1,15 0 0-1,-15 0 0 1,20 0 0 0,-21 0 0-1,16 0 0 1,-15 0 0-1,20 0 0 1,-20 0 0 0,15 0 0-1,-15 0 0 1,20 0 0-1,-20 0 0 1,14 0 0-1,-14 0 0 1,0 0 0 0,-5 0 0-1,0 0 0 1,-16 0 0-1,36 20 0 1,-35-15 0 0,14 15 0-1,1-20 0 1,5 0 0-1,20 21 0 1,-20-16 0 0,15 15 0-1,-15-20 0 1,20 20 0-1,0-15 0 1,0 15 0 0,0-20 0-1,0 20 0 1,0-15 0-1,0 16 0 1,0-21 0 0,0 20 0-1,0-15 0 1,0 15 0-1,0 0 0 1,0-15 0-1,0 36 0 1,0-36 0 0,0 15 0-1,0 0 0 1,0 6 0-1,0-1 0 1,0 15 0 0,0-15 0-1,0 1 0 1,0-6 0-1,0 0 0 1,0-15 0 0,0 36 0-1,20-36 0 1,-15 15 0-1,15-20 0 1,-20 0 0 0,20 0 0-1,-15 20 0 1,15-15 0-1,1 15 0 1,-16-20 0-1,15 0 0 1,-20 0 0 0,20 0 0-1,-15 0 0 1,15 0 0-1,1 0 0 1,4 0 0 0,0 0 0-1,-5 0 0 1,0 0 0-1,-14 0 0 1,34 0 0 0,-15 0 0-1,21 0 0 1,-21 0 0-1,15 0 0 1,-14 0 0 0,-1 0 0-1,15 0 0 1,-35 0 0-1,36 0 0 1,-36 0 0 0,15-20 0-1,0 15 0 1,-15-15 0-1,15 20 0 1,1 0 0-1,-16-20 0 1,15 15 0 0,0-16 0-1,-15 21 0 1,15-20 0-1,-20 15 0 1,0-15 0 0,0 20 0-1,0-20 0 1,21 15 0-1,-16-16 0 1,15 21 0 0,-20-20 0-1,0 15 0 1,0-15 0-1,0 20 0 1,0-20 0 0,0 15 0-1,0-15 0 1,0 20 0-1,0-21 0 1,0 16 0-1,0-35 0 1,0 35 0 0,0-15 0-1,0-1 0 1,0 16 0-1,0-35 0 1,0 35 0 0,0-36 0-1,-20 16 0 1,15 0 0-1,-36 5 0 1,36 0 0 0,-15 15 0-1,0-16 0 1,15 21 0-1,-16 0 0 1,21 0 0 0,-20 0 0-1,15 0 0 1,-15 0 0-1,20 0 0 1,0 0 0 0</inkml:trace>
    </iact:actionData>
  </iact:action>
  <iact:action type="add" startTime="19894">
    <iact:property name="dataType"/>
    <iact:actionData xml:id="d3">
      <inkml:trace xmlns:inkml="http://www.w3.org/2003/InkML" xml:id="stk3" contextRef="#ctx0" brushRef="#br1">22002 6911 24575 0,'-25'0'0'11,"-16"0"0"0,36 0 0 1,-15 0 0-1,20 0 0 1,-20 0 0-1,15 0 0 1,-36 0 0-1,36 0 0 1,-15 0 0-1,0 0 0 1,15 0 0-1,-15 0 0 1,20 0 0-1,-21 0 0 1,-4 20 0-1,0-15 0 1,5 15 0-1,0 0 0 1,-6-15 0-1,1 36 0 1,5-36 0-1,0 35 0 1,-6-35 0-1,1 16 0 1,5-21 0-1,20 20 0 1,-20-15 0-1,15 15 0 0,-16-20 0 1,21 20 0-1,0-15 0 1,-20 16 0-1,15-1 0 1,-15-15 0-1,0 15 0 1,15 0 0-1,-36-15 0 1,36 15 0-1,-15 1 0 1,0-16 0-1,15 15 0 1,-15 0 0-1,20-15 0 1,0 15 0-1,0-20 0 1,0 0 0-1,20 21 0 1,-15-16 0-1,15 15 0 1,-20-20 0-1,20 0 0 1,-15 20 0-1,16-15 0 1,-21 15 0-1,20-20 0 0,-15 21 0 1,15-16 0-1,0 15 0 1,-15-20 0-1,36 20 0 1,-36-15 0-1,15 15 0 1,-20-20 0-1,20 0 0 1,-15 0 0-1,15 20 0 1,-20-14 0-1,21 14 0 1,-16-20 0-1,15 0 0 1,-20 0 0-1,20 0 0 1,-15 0 0-1,15 20 0 1,1-15 0-1,-16 15 0 1,35-20 0-1,-35 0 0 1,15 0 0-1,-20 0 0 1,20 0 0-1,-15 0 0 1,16 0 0-1,-21 0 0 0,20 0 0 1,-15 0 0-1,15 0 0 1,0 0 0-1,-15 0 0 1,16 0 0-1,-21 0 0 1,20 0 0-1,-15-20 0 1,15 15 0-1,-20-15 0 1,20 20 0-1,-15 0 0 1,16 0 0-1,-21 0 0 1,0 0 0-1,20 0 0 1,-15 0 0-1,15-20 0 1,-20 14 0-1,20-14 0 1,-15 20 0-1,15 0 0 1,1 0 0-1,-16-20 0 1,35 15 0-1,-15-35 0 0,1 35 0 1,-6-16 0-1,0 21 0 1,-15-20 0-1,35 15 0 1,-34-15 0-1,14 20 0 1,-20 0 0-1,20 0 0 1,-15 0 0-1,15-20 0 1,-20 15 0-1,0-16 0 1,0 21 0-1,0-20 0 1,0 15 0-1,-20-15 0 1,15 20 0-1,-15-20 0 1,20 15 0-1,-20-36 0 1,14 36 0-1,-34-35 0 1,35 35 0-1,-35-36 0 1,35 36 0-1,-16-35 0 0,1 35 0 1,15-36 0-1,-15 36 0 1,0-15 0-1,15 20 0 1,-16 0 0-1,21-20 0 1,0 15 0-1,0-15 0 1,0 20 0-1,-20 0 0 1,15 0 0-1,-15 0 0 1,20 0 0-1,-20 0 0 1,15 0 0-1,-15 0 0 1,20 0 0-1,-21 0 0 1,16 0 0-1,-15 0 0 1,0 0 0-1,15 0 0 1,-15 0 0-1,20 0 0 1,0 0 0-1,0 0 0 1</inkml:trace>
    </iact:actionData>
  </iact:action>
  <iact:action type="add" startTime="23744">
    <iact:property name="dataType"/>
    <iact:actionData xml:id="d4">
      <inkml:trace xmlns:inkml="http://www.w3.org/2003/InkML" xml:id="stk4" contextRef="#ctx0" brushRef="#br1">9410 9684 24575 0,'-46'0'0'9,"1"0"0"0,0 0 0 0,-1 0 0 1,1 0 0-1,-1 0 0 0,1 0 0 0,-1 0 0 1,1 0 0-1,-1 0 0 0,1 0 0 0,-1 0 0 1,-19 0 0-1,14 0 0 0,-14 0 0 0,19 0 0 1,1 0 0-1,-1 0 0 0,21 0 0 0,-15 0 0 1,14 0 0-1,-19 0 0 0,20 0 0 0,-16 0 0 1,16 0 0-1,-21 0 0 0,21 0 0 0,-35 0 0 1,29 0 0-1,-34 20 0 0,39-15 0 0,-14 16 0 1,15-21 0-1,-21 0 0 0,1 0 0 0,20 0 0 1,-16 0 0-1,16 0 0 0,-21 0 0 0,1 0 0 1,0 0 0-1,-1 0 0 0,1 20 0 0,19-15 0 1,-14 15 0-1,15-20 0 0,-21 0 0 0,1 0 0 1,-1 0 0-1,1 0 0 0,20 20 0 0,-16-15 0 1,16 16 0-1,-21-21 0 0,1 0 0 0,0 20 0 1,-1-15 0-1,21 15 0 0,-16-20 0 0,16 0 0 1,-20 0 0-1,-1 0 0 0,21 0 0 0,-15 20 0 1,14-15 0-1,1 15 0 0,-15 1 0 0,14-16 0 1,-19 15 0-1,20-20 0 0,-16 20 0 0,16-15 0 1,0 15 0-1,5 1 0 0,-1-16 0 0,16 15 0 1,-15 0 0-1,0-15 0 0,15 36 0 0,-36-16 0 1,16 20 0-1,0 1 0 0,-15-1 0 0,34-20 0 1,-34 16 0-1,35-16 0 0,-35 21 0 0,35-1 0 1,-36 1 0-1,36-1 0 0,-35-20 0 0,35 16 0 1,-16-36 0-1,21 35 0 0,0-35 0 0,0 36 0 1,0-36 0-1,0 35 0 0,0-35 0 0,0 15 0 1,0-20 0-1,0 21 0 0,0 4 0 0,21 0 0 1,4 15 0-1,0-35 0 0,16 36 0 1,4-16 0-1,6 0 0 0,34 16 0 0,-34-36 0 1,15 15 0-1,-21 0 0 0,0-15 0 0,1 16 0 1,20-21 0-1,-36 0 0 0,31 0 0 0,-16 0 0 1,6 0 0-1,14 0 0 0,-19 0 0 0,-1 0 0 1,1 0 0-1,-1 0 0 0,0 0 0 0,21 0 0 1,-36 0 0-1,31 0 0 0,-16 0 0 0,6 0 0 1,35 0 0-1,-36 0 0 0,16 0 0 0,0 0 0 1,-16 0 0-1,16 0 0 0,-21 0 0 0,21 0 0 1,-15 0 0-1,-6 0 0 0,-5 0 0 0,-14 0 0 1,19 0 0-1,-20 0 0 0,16 0 0 0,4 0 0 1,6 0 0-1,35 0 0 0,-16 0 0 0,1 0 0 1,35 0 0-1,-30 20 0 0,35-15 0 0,-20 15 0 1,0-20 0-1,0 0 0 0,0 0 0 0,0 0 0 1,-1 0 0-1,1 0 0 0,-20 0 0 0,15 0 0 1,-15 0 0-1,20 0 0 0,-21 0 0 0,16 0 0 1,-15 0 0-1,0 0 0 0,14 0 0 0,-34 0 0 1,15 0 0-1,-21 0 0 0,1 0 0 0,-1 0 0 1,0 0 0-1,1 0 0 0,-1 0 0 0,1 0 0 1,-21 0 0-1,56 0 0 0,35 0 0 0,10 0-320 1,-48-10 0-1,-4 0 320 0,17 5-177 0,0-36 177 1,0 16 0-1,-21 0 0 0,-4-16 0 0,-21 36 0 1,1-15 634-1,-21 20-634 0,-5 0 183 0,1-20-183 1,-16 15 0-1,15-15 0 0,0 20 0 0,5 0 0 1,1 0 0-1,14-21 0 0,-35 16 0 0,35-15 0 1,-35 20 0-1,36 0 0 0,-16 0 0 0,0 0 0 1,-4 0 0-1,-1-20 0 0,5 15 0 1,0-15 0-1,16 20 0 0,-16 0 0 0,20-20 0 1,-19 15 0-1,14-16 0 0,-15 1 0 0,21 15 0 1,-1-15 0-1,21 0 0 0,-16 15 0 0,16-16 0 1,-20 21 0-1,-1 0 0 0,0-20 0 0,1 15 0 1,-1-15 0-1,1 20 0 0,-21 0 0 0,16 0 0 1,-16-20 0-1,20 15 0 0,1-16 0 0,-1 1 0 1,1 15 0-1,-1-15 0 0,1 0 0 0,-1 15 0 1,-20-15 0-1,16-1 0 0,-36 16 0 0,15-15 0 1,-20 20 0-1,20 0 0 0,-15 0 0 0,15 0 0 1,-20-20 0-1,21 15 0 0,-16-15 0 0,15 20 0 1,-20 0 0-1,0 0 0 0,0-21 0 0,20 16 0 1,-15-35 0-1,15 15 0 0,0-21 0 0,-14 1 0 1,14 19 0-1,-20-14 0 0,0 15 0 0,0-21 0 1,0 1 0-1,0 20 0 0,0-36 0 0,0 31 0 1,-20-36 0-1,-6 0 0 0,-19 16 0 0,20-36 0 1,-16 35 0-1,16-14 0 0,0 19 0 0,-16 1 0 1,16 20 0-1,0-16 0 0,-16 36 0 0,16-35 0 1,0 35 0-1,-16-36 0 0,16 36 0 0,0-15 0 1,-15 20 0-1,14-20 0 0,-19 15 0 0,20-16 0 1,-16 21 0-1,16 0 0 0,-21-20 0 0,1 15 0 1,-1-15 0-1,1 20 0 0,0 0 0 0,-1 0 0 1,1 0 0-1,-1 0 0 0,1 0 0 0,-1 0 0 1,1 0 0-1,-1 0 0 0,1 0 0 0,-1 0 0 1,1 0 0-1,0 0 0 0,-1 0 0 0,-20 0 0 1,16 0 0-1,-16 0 0 0,41 0 0 0,-36 0 0 1,31 0 0-1,-15 0 0 0,4 0 0 1,16 0 0-1,-21 0 0 0,1 0 0 0,20 0 0 1,-16 0 0-1,36 0 0 0,-35 0 0 0,15 0 0 1,-21 0 0-1,21 0 0 0,-15 0 0 0,14 0 0 1,-19 0 0-1,-1 0 0 0,21 0 0 0,-15 0 0 1,14 0 0-1,-19 20 0 0,0-15 0 0,-1 15 0 1,21-20 0-1,-16 0 0 0,16 0 0 0,-20 0 0 1,-21 21 0-1,16-16 0 0,-16 15 0 0,20-20 0 1,-19 0 0-1,14 0 0 0,-14 20 0 0,-1-15 0 1,15 15 0-1,-14-20 0 0,19 0 0 0,1 21 0 1,20-16 0-1,-16 15 0 0,16-20 0 0,0 0 0 1,-16 0 0-1,36 0 0 0,-35 0 0 0,15 20 0 1,-1-15 0-1,-14 15 0 0,15-20 0 0,-21 0 0 1,21 0 0-1,-16 21 0 0,36-16 0 0,-35 15 0 1,35-20 0-1,-35 0 0 0,35 0 0 0,-16 0 0 1,1 0 0-1,15 0 0 0,-15 0 0 0,0 20 0 1,15-15 0-1,-16 15 0 0,1-20 0 0,-5 0 0 1,0 0 0-1,4 0 0 0,1 20 0 0,-5-14 0 1,0 14 0-1,-16-20 0 0,-4 0 0 0,-6 20 0 1,6-15 0-1,5 15 0 0,14-20 0 0,-19 0 0 1,20 20 0-1,-16-15 0 0,36 16 0 0,-35-21 0 1,35 0 0-1,-36 0 0 0,36 0 0 0,-35 20 0 1,35-15 0-1,-36 15 0 0,36-20 0 0,-15 0 0 1,0 0 0-1,-5 20 0 0,-1-15 0 0,-14 16 0 1,35-21 0-1,-15 0 0 0,-1 0 0 0,16 0 0 1,-15 0 0-1,20 0 0 0,0 0 0 0,-20 0 0 1,-46 0 0-1,31 0 0 0,-26 0 0 1</inkml:trace>
    </iact:actionData>
  </iact:action>
  <iact:action type="add" startTime="42212">
    <iact:property name="dataType"/>
    <iact:actionData xml:id="d5">
      <inkml:trace xmlns:inkml="http://www.w3.org/2003/InkML" xml:id="stk5" contextRef="#ctx0" brushRef="#br2">11592 6047 24575 0,'-25'0'0'9,"-16"0"0"1,36 0 0 0,-35 0 0 0,35 0 0 0,-15 0 0 0,-1 0 0 0,16 0 0 0,-15 0 0 0,0 0 0 0,15 0 0 0,-36 0 0 0,36 0 0 0,-35 0 0-1,35 0 0 1,-35 0 0 0,34 0 0 0,-34 0 0 0,35 0 0 0,-35 0 0 0,35 0 0 0,-36 0 0 0,36 0 0 0,-35 0 0 0,35 0 0 0,-36 0 0 0,36 0 0-1,-15 0 0 1,0 0 0 0,15 0 0 0,-15 0 0 0,20 0 0 0,-21 0 0 0,16 0 0 0,-15 0 0 0,20 0 0 0,-20 0 0 0,15 0 0 0,-36 0 0 0,36 0 0-1,-15 0 0 1,0 0 0 0,15 0 0 0,-15 0 0 0,-1 0 0 0,16 0 0 0,-15 0 0 0,0 0 0 0,15 0 0 0,-35 0 0 0,35 0 0 0,-16 0 0 0,1 20 0-1,-5-15 0 1,0 15 0 0,4 1 0 0,1-16 0 0,15 15 0 0,-15-20 0 0,0 20 0 0,15-15 0 0,-16 36 0 0,1-36 0 0,15 35 0 0,-35-35 0 0,35 35 0-1,-15-14 0 1,-1 19 0 0,16-20 0 0,-15 16 0 0,20-16 0 0,-20 0 0 0,15 16 0 0,-15-36 0 0,20 35 0 0,0-35 0 0,0 36 0 0,0-36 0 0,0 35 0-1,0-35 0 1,0 36 0 0,0-36 0 0,0 15 0 0,0 0 0 0,0-15 0 0,0 36 0 0,0-36 0 0,0 35 0 0,0-35 0 0,0 35 0 0,0-34 0 0,0 14 0-1,20 0 0 1,-15-15 0 0,15 15 0 0,-20 0 0 0,20-15 0 0,-15 16 0 0,16-21 0 0,-1 20 0 0,-15-15 0 0,35 15 0 0,-35-20 0 0,15 0 0 0,1 0 0-1,4 0 0 1,0 0 0 0,-5 0 0 0,1 0 0 0,4 0 0 0,0 0 0 0,16 0 0 0,-16 0 0 0,20 0 0 0,1 0 0 0,-21 0 0 0,36 0 0 0,-51 0 0-1,70 0 0 1,-69 0 0 0,49 0 0 0,-35 0 0 0,21 0 0 0,-1 0 0 0,1 0 0 0,-21 0 0 0,15 0 0 0,-34 0 0 0,14 0 0 0,0 0 0 0,5 0 0-1,0 0 0 1,-4 0 0 0,-1-20 0 0,-15 15 0 0,35-15 0 0,-35 20 0 0,16 0 0 0,-21 0 0 0,20 0 0 0,-15-21 0 0,15 16 0 0,-20-15 0 0,20 20 0-1,-15-20 0 1,15 15 0 0,-20-15 0 0,21 20 0 0,-16-20 0 0,15 14 0 0,-20-14 0 0,0 0 0 0,0 15 0 0,20-15 0 0,-15 0 0 0,15 15 0 0,-20-16 0-1,0 21 0 1,0-20 0 0,0 15 0 0,0-15 0 0,0 20 0 0,0-20 0 0,0 15 0 0,0-16 0 0,0 1 0 0,-20 15 0 0,15-35 0 0,-15 35 0 0,0-36 0-1,15 16 0 1,-36-20 0 0,36-1 0 0,-35 21 0 0,35-16 0 0,-36 16 0 0,36 0 0 0,-15 5 0 0,0-1 0 0,15 16 0 0,-15-15 0 0,20 0 0 0,-21 15 0-1,16-15 0 1,-15 20 0 0,0-20 0 0,15 15 0 0,-35-16 0 0,34 21 0 0,-34-20 0 0,35 15 0 0,-35-15 0 0,35 20 0 0,-16 0 0 0,1-20 0 0,15 15 0-1,-15-16 0 1,20 21 0 0,-20 0 0 0,15 0 0 0,-36 0 0 0,36 0 0 0,-35 0 0 0,35 0 0 0,-15-20 0 0,20 15 0 0,-21-15 0 0,16 20 0 0,-15 0 0 0</inkml:trace>
    </iact:actionData>
  </iact:action>
  <iact:action type="add" startTime="45249">
    <iact:property name="dataType"/>
    <iact:actionData xml:id="d6">
      <inkml:trace xmlns:inkml="http://www.w3.org/2003/InkML" xml:id="stk6" contextRef="#ctx0" brushRef="#br2">23548 6320 24575 0,'-26'0'0'10,"-14"0"0"1,35 0 0 0,-36 0 0-1,16-21 0 1,-20 16 0 0,19-15 0 0,6 20 0-1,0 0 0 1,15 0 0 0,-15 0 0 0,0 0 0-1,15 0 0 1,-16 0 0 0,21 0 0 0,-20 0 0-1,15 0 0 1,-35 0 0 0,35 0 0 0,-16 0 0-1,21 0 0 1,-20 20 0 0,15-15 0 0,-15 16 0-1,20-21 0 1,-20 0 0 0,15 0 0 0,-15 0 0-1,20 20 0 1,0-15 0 0,-21 15 0 0,16-20 0-1,-15 0 0 1,0 20 0 0,15-15 0 0,-15 36 0-1,-1-36 0 1,16 35 0 0,-15-35 0 0,0 16 0-1,15-1 0 1,-15-15 0 0,-1 35 0 0,16-35 0-1,-15 36 0 1,20-36 0 0,0 35 0 0,0-35 0-1,0 36 0 1,0-36 0 0,0 15 0 0,0 0 0-1,0-15 0 1,0 15 0 0,0 1 0 0,0-16 0-1,0 15 0 1,0-20 0 0,0 0 0 0,20 0 0-1,-15 0 0 1,36 0 0 0,-36 0 0 0,35 0 0-1,-14 20 0 1,19-15 0 0,1 15 0 0,-21-20 0-1,15 0 0 1,-15 0 0 0,21 0 0-1,-1 0 0 1,1 0 0 0,-21 0 0 0,15 0 0-1,-14 0 0 1,19 0 0 0,-20 0 0 0,16-20 0-1,-16 15 0 1,0-15 0 0,-4 20 0 0,-1 0 0-1,-15-20 0 1,15 15 0 0,0-16 0 0,-15 21 0-1,15 0 0 1,-20 0 0 0,21 0 0 0,-16 0 0-1,15 0 0 1,-20-20 0 0,0 15 0 0,0-15 0-1,0 20 0 1,0-20 0 0,0 15 0 0,0-36 0-1,20 36 0 1,-15-35 0 0,15 35 0 0,-20-36 0-1,0 36 0 1,0-35 0 0,0 35 0 0,0-36 0-1,0 16 0 1,0 0 0 0,0-16 0 0,0 36 0-1,0-35 0 1,0 15 0 0,0-1 0 0,-20-14 0-1,15 35 0 1,-15-35 0 0,20 35 0 0,-20-16 0-1,15 21 0 1,-16 0 0 0,1-20 0 0,15 15 0-1,-35-15 0 1,35 20 0 0,-36 0 0 0,16 0 0-1,0 0 0 1,-16 0 0 0,36 0 0 0,-35 0 0-1,35 0 0 1,-15 0 0 0,20 0 0 0</inkml:trace>
    </iact:actionData>
  </iact:action>
  <iact:action type="add" startTime="48697">
    <iact:property name="dataType"/>
    <iact:actionData xml:id="d7">
      <inkml:trace xmlns:inkml="http://www.w3.org/2003/InkML" xml:id="stk7" contextRef="#ctx0" brushRef="#br3">12956 6001 24575 0,'-15'0'0'10,"4"0"0"0,-54 0 0 1,19 0 0-1,1 0 0 1,-1 0 0-1,1 0 0 1,-21 0 0-1,16 0 0 1,-36 0 0-1,56 0 0 1,-51 0 0-1,50 0 0 1,-34 0 0-1,19 0 0 1,21 21 0-1,-15-16 0 1,35 15 0-1,-36-20 0 1,36 0 0-1,-15 0 0 1,20 0 0-1,0 0 0 1,0 20 0-1,0-15 0 1,0 15 0-1,0-20 0 1,0 21 0-1,0 4 0 0,0 20 0 1,-20 1 0-1,15-1 0 1,-36 21 0-1,16-16 0 1,0 16 0-1,-16-20 0 1,36-1 0-1,-15 0 0 1,0-19 0-1,15-6 0 1,-15 0 0-1,20-15 0 1,0 36 0-1,0-36 0 1,0 15 0-1,0-20 0 1,0 20 0-1,0-15 0 1,0 15 0-1,0-20 0 1,20 0 0-1,-15 0 0 1,15 21 0-1,-20-16 0 1,20 15 0-1,-15-20 0 0,16 0 0 1,-1 20 0-1,-15-15 0 1,35 15 0-1,-35 0 0 1,16-14 0-1,-1 14 0 1,-15 0 0-1,35-15 0 1,-35 15 0-1,36-20 0 1,-36 0 0-1,35 0 0 1,-15 0 0-1,21 0 0 1,-21 0 0-1,15 20 0 1,-14-15 0-1,19 16 0 1,1-21 0-1,-1 0 0 1,-20 0 0-1,16 0 0 1,-16 0 0-1,20 0 0 1,1 0 0-1,-21 0 0 1,16 0 0-1,-36 0 0 0,35 0 0 1,-35 0 0-1,36-21 0 1,-36 16 0-1,15-15 0 1,0 20 0-1,-15-20 0 1,15-5 0-1,0-1 0 1,-14 6 0-1,14 0 0 1,0 15 0-1,-15-15 0 1,15 0 0-1,-20 15 0 1,0-36 0-1,0 36 0 1,0-35 0-1,0 14 0 1,0-19 0-1,0-1 0 1,0 1 0-1,0 20 0 1,0-16 0-1,0 16 0 1,0 0 0-1,-20-16 0 0,15 36 0 1,-15-15 0-1,0 0 0 1,14 15 0-1,-14-15 0 1,20 20 0-1,-20 0 0 1,15 0 0-1,-35-21 0 1,35 16 0-1,-16-15 0 1,1 20 0-1,15 0 0 1,-15 0 0-1,20 0 0 1,-20 0 0-1,15-20 0 1,-16 15 0-1,21-15 0 1,0 20 0-1,0-20 0 1,0 15 0-1,0-16 0 1,-20 1 0-1,15 15 0 1,-15-15 0-1,20 20 0 1</inkml:trace>
    </iact:actionData>
  </iact:action>
  <iact:action type="add" startTime="50986">
    <iact:property name="dataType"/>
    <iact:actionData xml:id="d8">
      <inkml:trace xmlns:inkml="http://www.w3.org/2003/InkML" xml:id="stk8" contextRef="#ctx0" brushRef="#br3">23320 6911 24575 0,'-25'0'0'11,"-15"0"0"0,35 0 0 0,-16 0 0 0,21 0 0 0,-20 0 0 0,15 0 0 0,-15 0 0 0,20 20 0 0,-20-15 0 0,15 35 0 0,-16-35 0 0,21 36 0 0,-20-36 0 0,15 15 0 1,-15 0 0-1,0 6 0 0,15-1 0 0,-15 15 0 0,20-35 0 0,-21 36 0 0,16-36 0 0,-15 35 0 0,0-15 0 0,15 1 0 0,-15-6 0 0,20 0 0 0,0-15 0 0,0 36 0 0,-21-36 0 1,16 15 0-1,-15 0 0 0,20-15 0 0,0 15 0 0,0 1 0 0,-20-16 0 0,15 35 0 0,-15-35 0 0,20 15 0 0,0-20 0 0,0 20 0 0,0-14 0 0,0 14 0 0,0-20 0 0,0 20 0 1,20-15 0-1,-15 15 0 0,35 0 0 0,-35-15 0 0,36 16 0 0,-36-1 0 0,35-15 0 0,-35 15 0 0,36 0 0 0,-36-15 0 0,35 16 0 0,-35-21 0 0,36 0 0 0,-16 0 0 0,0 0 0 1,16 0 0-1,-16 0 0 0,0 0 0 0,15 0 0 0,-34 0 0 0,34 0 0 0,-35 0 0 0,15 0 0 0,0 0 0 0,-15 0 0 0,16 0 0 0,-1 0 0 0,-15 0 0 0,15-21 0 1,0 16 0-1,-15-15 0 0,16 20 0 0,-21-20 0 0,0 15 0 0,0-15 0 0,0 20 0 0,0 0 0 0,0-21 0 0,0 16 0 0,0-15 0 0,0 20 0 0,0-20 0 0,0-5 0 0,0-1 0 1,20-14 0-1,-15 15 0 0,15-21 0 0,-20 21 0 0,20-15 0 0,-15 35 0 0,15-36 0 0,-20 36 0 0,0-15 0 0,0 0 0 0,0 15 0 0,0-16 0 0,0 1 0 0,0 15 0 0,0-35 0 1,0 35 0-1,0-36 0 0,0 16 0 0,0 0 0 0,0-16 0 0,0 36 0 0,-20-35 0 0,15 35 0 0,-35-15 0 0,35-1 0 0,-15 16 0 0,-1-15 0 0,-4 0 0 0,-20 15 0 0,-1-35 0 1,-19 34 0-1,14-34 0 0,6 35 0 0,4-15 0 0,16 0 0 0,-21 15 0 0,1-16 0 0,20 21 0 0,-16 0 0 0,36 0 0 0,-15 0 0 0,20 0 0 0,0 0 0 0,0 0 0 1</inkml:trace>
    </iact:actionData>
  </iact:action>
  <iact:action type="add" startTime="53198">
    <iact:property name="dataType"/>
    <iact:actionData xml:id="d9">
      <inkml:trace xmlns:inkml="http://www.w3.org/2003/InkML" xml:id="stk9" contextRef="#ctx0" brushRef="#br3">22366 9411 24575 0,'-26'0'0'8,"-14"0"0"0,15 0 0 0,-41 0 0 0,16 0 0 0,-57 0 0 0,32 0 0 0,1 0 0 1,-4 0-927-1,-43 0 927 0,34 0 0 0,-3 0-823 0,11 0 1 0,-3 0 822 0,-28 0 0 0,-3 0-1082 1,8 0 1-1,-2 0 1081 0,20 0 0 0,-5 0 0 0,3 0 0 0,-26 3 0 0,-2-6-854 0,17-13 0 1,-5-7 0-1,2 2 854 0,8 9 0 0,2 3 0 0,-2-6 0 0,-10-11 0 0,-2-6 0 1,1 4 0-1,7 11 0 0,1 3 0 0,2 0 0 0,-31-10 0 0,1 3-358 0,37 11 0 0,-1 3 1 1,2-2 357-1,-30-12 0 0,3 2-73 0,1 15 1 0,1 3 72 0,9-10 0 0,6 2 385 0,28 8 1 1,-1 2-386-1,-37-1 0 0,4 0 0 0,-8 0 0 0,16 0 0 0,0 0 2329 0,0 0-2329 1,31 0 0-1,-1 0 0 0,-30 0 0 0,31 0 0 0,-1 0 0 0,-30 0 2112 0,5 0-2112 0,5 0 1805 1,36 0-1805-1,-16 0 1301 0,20 0-1301 0,1 0 197 0,0 0-197 0,19 20 0 0,-14-15 0 0,15 15 0 1,-21 0 0-1,21-15 0 0,-15 36 0 0,14-36 0 0,1 35 0 0,-15-35 0 0,14 36 0 1,1-36 0-1,-15 15 0 0,35 0 0 0,-36-15 0 0,36 15 0 0,-35 1 0 0,15-16 0 0,-1 15 0 1,-14 0 0-1,15-15 0 0,-1 15 0 0,-14 1 0 0,35-16 0 0,-36 15 0 0,36-20 0 0,-35 0 0 1,35 20 0-1,-35-15 0 0,35 15 0 0,-36 0 0 0,36-14 0 0,-35 14 0 0,14-20 0 0,-19 20 0 1,-1-15 0-1,1 35 0 0,0-35 0 0,-1 36 0 0,1-36 0 0,-1 35 0 0,1-35 0 1,19 36 0-1,-14-36 0 0,15 35 0 0,0-35 0 0,-16 36 0 0,36-36 0 0,-35 15 0 0,35 0 0 1,-16-15 0-1,21 15 0 0,-20 1 0 0,15-16 0 0,-15 15 0 0,20-20 0 0,0 20 0 0,0-15 0 1,0 36 0-1,-20-36 0 0,15 35 0 0,-15-35 0 0,20 36 0 0,0-16 0 0,0 20 0 1,-21 1 0-1,16-1 0 0,-15 1 0 0,20 19 0 0,0-14 0 0,0 15 0 0,0-1 0 0,0-14 0 1,0 14 0-1,0-19 0 0,0-21 0 0,0 16 0 0,0-36 0 0,0 35 0 0,0-35 0 0,0 35 0 1,20-14 0-1,-15-1 0 0,36 15 0 0,-16-35 0 0,0 16 0 0,16-1 0 0,-16-15 0 1,0 15 0-1,16-20 0 0,-36 0 0 0,35 20 0 0,-35-15 0 0,35 16 0 0,-14-21 0 0,19 0 0 1,-20 0 0-1,16 0 0 0,-16 0 0 0,41 20 0 0,-36-15 0 0,51 15 0 0,-51-20 0 0,36 0 0 1,-21 0 0-1,21 0 0 0,-16 0 0 0,16 0 0 0,-20 0 0 0,-1 20 0 0,1-15 0 0,19 15 0 1,-14-20 0-1,14 0 0 0,-19 0 0 0,-1 0 0 0,1 21 0 0,19-16 0 0,-14 15 0 1,15-20 0-1,-21 0 0 0,0 0 0 0,21 0 0 0,-15 0 0 0,14 0 0 0,1 20 0 0,-16-15 0 1,36 15 0-1,5-20 0 0,5 0 0 0,-5 0 0 0,15 0 0 0,-30 0 0 0,35 0 0 0,-20 0 0 1,0 0 0-1,20 0 0 0,-35 0 0 0,50 0 0 0,-50 0 0 0,15 0 0 0,-5 0 0 1,-16 0 0-1,1 0 0 0,-5 0 0 0,-21 0 0 0,1 0 0 0,-21 0 0 0,15 0 0 0,-14 0 0 1,19 0 0-1,0 0 0 0,1 0 0 0,-1 0 0 0,1 0 0 0,-1 0 0 0,21 0 0 0,-16 0 0 1,16 0 0-1,-20 0 0 0,19 0 0 0,-14 0 0 0,35 0 0 0,-36 0 0 0,36 0 0 1,-15 0 0-1,-1 0 0 0,16 0 0 0,-15 0 0 0,0 0 0 0,15 0 0 0,-36 0 0 0,36 0 0 1,-35-20 0-1,34 15 0 0,-34-15 0 0,15 20 0 0,-21-20 0 0,0 15 0 0,1-16 0 0,-1 21 0 1,1 0 0-1,19-20 0 0,26 15 0 0,-15-15 0 0,10 0 0 0,-40 15 0 0,-1-15 0 0,21-1 0 1,-36 16 0-1,31-15 0 0,-36 20 0 0,20-20 0 0,1 15 0 0,-1-15 0 0,1 20 0 1,-1-21 0-1,-20 16 0 0,16-15 0 0,-36 20 0 0,15 0 0 0,0 0 0 0,-15 0 0 0,15 0 0 1,1-20 0-1,-16 15 0 0,15-15 0 0,20 20 0 0,-9 0 0 0,14 0 0 0,-4-21 0 0,-36 16 0 1,35-15 0-1,-35 20 0 0,35-20 0 0,-35 15 0 0,36-15 0 0,-36 20 0 0,35-20 0 1,-14 15 0-1,-1-16 0 0,15 21 0 0,-35-20 0 0,36 15 0 0,-36-15 0 0,35 20 0 0,-15-20 0 1,1 15 0-1,-6-16 0 0,0 1 0 0,5 15 0 0,1-15 0 0,14 0 0 0,-15-6 0 0,21 1 0 1,-21 5 0-1,-5 0 0 0,0 15 0 0,-15-15 0 0,16-1 0 0,-21 16 0 0,20-15 0 1,-15 20 0-1,15 0 0 0,-20-20 0 0,20-5 0 0,-15-1 0 0,16-14 0 0,-1 15 0 0,-15-21 0 1,15 21 0-1,0-15 0 0,-15 34 0 0,15-34 0 0,-20 35 0 0,21-15 0 0,-16 0 0 0,15-6 0 1,-20 1 0-1,0-15 0 0,20 14 0 0,-15-19 0 0,15-1 0 0,-20 21 0 0,0-15 0 0,0 15 0 1,0-21 0-1,0 21 0 0,0-16 0 0,0 16 0 0,0-20 0 0,0 19 0 0,0 6 0 1,0 0 0-1,0-5 0 0,0-1 0 0,0 6 0 0,0 0 0 0,-20 15 0 0,15-15 0 0,-15 20 0 1,0-20 0-1,15 15 0 0,-36-16 0 0,36 1 0 0,-15 15 0 0,20-15 0 0,-20 20 0 0,15 0 0 1,-15 0 0-1,20 0 0 0,-21 0 0 0,16 0 0 0,-15 0 0 0,20 0 0 0,-20 0 0 1,15 0 0-1,-36 0 0 0,36 0 0 0,-35 0 0 0,15 0 0 0,-21 0 0 0,1 0 0 0,20 0 0 1,-16 0 0-1,16 0 0 0,0 0 0 0,4 0 0 0,1 0 0 0,15 0 0 0,-15 0 0 0,20 0 0 1,-20 0 0-1,-5 0 0 0,-21 0 0 0,1 0 0 0,-21 0 0 0,36 0 0 0,-11 0 0 1</inkml:trace>
    </iact:actionData>
  </iact:action>
  <iact:action type="add" startTime="60070">
    <iact:property name="dataType"/>
    <iact:actionData xml:id="d10">
      <inkml:trace xmlns:inkml="http://www.w3.org/2003/InkML" xml:id="stk10" contextRef="#ctx0" brushRef="#br3">11365 15913 24575 0,'-66'0'0'9,"36"0"0"0,-51 0 0 0,51 0 0 0,-36 0 0 1,0 0 0-1,16 0 0 0,-16 0 0 0,0 0 0 1,16 0 0-1,-16 0 0 0,21 0 0 0,-1-20 0 0,1 15 0 1,-21-16 0-1,16 21 0 0,-16 0 0 0,21 0 0 1,-1 0 0-1,1 0 0 0,-1-20 0 0,1 15 0 1,-1-15 0-1,1 20 0 0,-1 0 0 0,1 0 0 0,20 0 0 1,-16 0 0-1,16 0 0 0,0 0 0 0,-16 0 0 1,16 0 0-1,-20 0 0 0,19 0 0 0,-14 0 0 0,15 0 0 1,-21 0 0-1,21 0 0 0,-15 0 0 0,14 0 0 1,-19 0 0-1,20 0 0 0,-16 0 0 0,16 0 0 1,0 0 0-1,-16 0 0 0,16 0 0 0,0 0 0 0,-16 0 0 1,16 0 0-1,-20 0 0 0,19 0 0 0,-14 0 0 1,15 0 0-1,-21 0 0 0,21 0 0 0,-15 0 0 0,14 0 0 1,-19 0 0-1,20 0 0 0,-16 0 0 0,16 0 0 1,-20 0 0-1,-1 0 0 0,1 0 0 0,19 0 0 1,-14 0 0-1,15 0 0 0,-21 0 0 0,21 0 0 0,-15 20 0 1,14-15 0-1,-19 15 0 0,-1-20 0 0,1 21 0 1,-1-16 0-1,1 15 0 0,0-20 0 0,-1 20 0 0,1-15 0 1,19 15 0-1,-14-20 0 0,15 0 0 0,-1 0 0 1,6 0 0-1,0 0 0 0,15 0 0 0,-35 0 0 1,35 0 0-1,-16 0 0 0,21 0 0 0,-20 0 0 0,15 0 0 1,-15 0 0-1,20 0 0 0,-20 0 0 0,15 0 0 1,-36 0 0-1,36 0 0 0,-35 0 0 0,35 0 0 0,-36 0 0 1,36 21 0-1,-15-16 0 0,0 15 0 0,15-20 0 1,-15 20 0-1,-1-15 0 0,16 15 0 0,-15 0 0 1,0-14 0-1,15 14 0 0,-15 0 0 0,-1-15 0 0,16 35 0 1,-35-35 0-1,35 36 0 0,-15-36 0 0,0 35 0 1,14-14 0-1,-34 19 0 0,35-20 0 0,-35 16 0 0,35-16 0 1,-36 20 0-1,36 1 0 0,-35-1 0 0,14 1 0 1,1-1 0-1,-15 1 0 0,35-1 0 0,-36 1 0 1,36-21 0-1,-15 15 0 0,0-14 0 0,15 19 0 0,-15-20 0 1,20 16 0-1,0-36 0 0,0 35 0 0,0-35 0 1,0 36 0-1,0-36 0 0,0 15 0 0,0 0 0 0,0 5 0 1,0 1 0-1,0-6 0 0,0 0 0 0,0-15 0 1,0 36 0-1,0-36 0 0,0 35 0 0,0-15 0 1,0 1 0-1,0-6 0 0,0 0 0 0,0-15 0 0,0 15 0 1,0 0 0-1,0-14 0 0,0 34 0 0,0-35 0 1,0 35 0-1,0-35 0 0,0 16 0 0,0-1 0 0,0 5 0 1,0 0 0-1,20 16 0 0,-15-36 0 0,15 35 0 1,0-35 0-1,-15 36 0 0,16-36 0 0,-21 35 0 1,20-35 0-1,-15 15 0 0,15 1 0 0,-20-16 0 0,20 15 0 1,5 0 0-1,1-15 0 0,14 15 0 0,-35 1 0 1,36-16 0-1,-36 15 0 0,35-20 0 0,-35 0 0 0,35 0 0 1,-34 0 0-1,14 0 0 0,0 0 0 0,-15 0 0 1,15 0 0-1,-20 0 0 0,20 0 0 0,-15 0 0 1,16 0 0-1,-21 20 0 0,20-15 0 0,-15 15 0 0,15-20 0 1,-20 0 0-1,20 0 0 0,-15 0 0 0,36 21 0 1,-36-16 0-1,35 15 0 0,-35-20 0 0,36 20 0 0,-16-15 0 1,0 15 0-1,16 0 0 0,-16-15 0 0,20 36 0 1,1-36 0-1,-1 35 0 0,1-35 0 0,-1 36 0 1,1-36 0-1,-1 35 0 0,1-35 0 0,-1 16 0 0,0-21 0 1,1 20 0-1,-21-15 0 0,16 15 0 0,-16-20 0 1,20 0 0-1,21 0 0 0,-16 0 0 0,36 0 0 0,-35 0 0 1,35 0 0-1,-16 0 0 0,21 0 0 0,0 0 0 1,0 0 0-1,-20 0 0 0,-5 0 0 0,-21 0 0 1,0 0 0-1,1 0 0 0,-1 0 0 0,1 0 0 0,-21 0 0 1,36 0 0-1,-31 0 0 0,36 0 0 0,-1 0 0 1,6 0 0-1,20 0 0 0,0 0 0 0,-20 0 0 0,14 0 0 1,-14 0 0-1,0 0 0 0,55 0 0 0,-45 0 0 1,-16 0 0-1,1 0 0 0,25 0 0 0,-20 0 0 1,55 0 0-1,-65 0 0 0,65 0 0 0,-75 0 0 0,14-20 0 1,-19 15 0-1,-1-15 0 0,1 20 0 0,-1 0 0 1,1 0 0-1,-21 0 0 0,15 0 0 0,-15 0 0 0,1-21 0 1,14 16 0-1,-15-15 0 0,21 20 0 0,-1 0 0 1,-19-20 0-1,14 15 0 0,-15-36 0 0,21 36 0 1,-21-35 0-1,15 35 0 0,-14-36 0 0,-1 16 0 0,15-20 0 1,-35 20 0-1,36-36 0 0,-36 31 0 0,15-56 0 1,0 35 0-1,5-35 0 0,1 16 0 0,-6-1 0 0,0-15 0 1,-15 15 0-1,15-20 0 0,1 41 0 0,-16-11 0 1,15 36 0-1,-20-21 0 0,0 21 0 0,0 5 0 1,0 0 0-1,0 15 0 0,0-36 0 0,0 36 0 0,0-35 0 1,0-6 0-1,0-4 0 0,0-16 0 0,-20 41 0 1,15-15 0-1,-16 14 0 0,21-19 0 0,-20 20 0 0,15 4 0 1,-15 1 0-1,20-5 0 0,0 0 0 0,-20-16 0 1,15 36 0-1,-16-35 0 0,1 35 0 0,15-36 0 1,-15 16 0-1,0 0 0 0,-5-16 0 0,-1 36 0 0,6-35 0 1,0 35 0-1,15-36 0 0,-36 36 0 0,16-35 0 1,0 35 0-1,-36-56 0 0,31 31 0 0,-36-36 0 0,21 21 0 1,-21-1 0-1,16 1 0 0,-16-1 0 0,21 1 0 1,-1 20 0-1,21 4 0 0,-16 21 0 0,36-20 0 1,-15 15 0-1,0-15 0 0,15 20 0 0,-15 0 0 0,20 0 0 1,-20 0 0-1,14 0 0 0,-14 0 0 0,20 0 0 1,-20 0 0-1,15 0 0 0,-15 0 0 0,20 0 0 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6895">
    <iact:property name="dataType"/>
    <iact:actionData xml:id="d0">
      <inkml:trace xmlns:inkml="http://www.w3.org/2003/InkML" xml:id="stk0" contextRef="#ctx0" brushRef="#br0">11683 14503 24575 0,'-46'0'0'8,"1"0"0"0,-21 0 0 0,16 0 0 0,-36 0 0 0,15 0 0 0,0 0 0 0,-35 0 0 1,31 0 0-1,10 0 0 0,-2 0 0 0,-29 0-350 0,22 0 1 0,-3 0 349 0,-44 0 0 1,44 0 0-1,-3 0 0 0,1 0 0 0,1 0 0 0,8 0 0 0,-1 0 0 0,-19 0 0 1,3 0 0-1,-14 0 0 0,28 0 0 0,0 0 0 0,-23 0 0 0,-20 0 0 0,4 0-102 1,22 0 102-1,-1 0 0 0,0 0 0 0,20 0 0 0,-15 0 0 0,36 0 695 0,-16 0-695 0,21 0 106 1,-1 0-106-1,1 0 0 0,-1 0 0 0,1 0 0 0,-1 0 0 0,21 0 0 0,-15 0 0 1,14 0 0-1,1 0 0 0,-15 0 0 0,35 0 0 0,-36 0 0 0,36 0 0 0,-15 0 0 1,0 0 0-1,15 0 0 0,-36 0 0 0,36 0 0 0,-35 0 0 0,15 0 0 0,-1 0 0 1,-14 0 0-1,15 21 0 0,-41-16 0 0,15 15 0 0,-14 0 0 0,19-15 0 0,1 36 0 0,-1-36 0 1,1 35 0-1,0-35 0 0,-1 15 0 0,1 1 0 0,-1-16 0 0,1 35 0 0,-1-35 0 1,1 35 0-1,-21-34 0 0,36 34 0 0,-31-35 0 0,16 35 0 0,-6-35 0 0,-14 36 0 1,19-36 0-1,1 35 0 0,19-14 0 0,-14 19 0 0,15 1 0 0,-1-21 0 0,-14 15 0 1,35-15 0-1,-15 1 0 0,0 14 0 0,15-35 0 0,-16 36 0 0,21-16 0 0,0 20 0 1,0 1 0-1,0-1 0 0,0 1 0 0,0-1 0 0,-20 1 0 0,15-1 0 0,-15 1 0 0,20-1 0 1,0 0 0-1,0 1 0 0,0-1 0 0,0 1 0 0,0 20 0 0,0-16 0 0,0 16 0 1,0-21 0-1,0 1 0 0,0-1 0 0,20 1 0 0,-15-1 0 0,15 1 0 0,1-1 0 1,4 0 0-1,0 1 0 0,15-21 0 0,-34 16 0 0,34-16 0 0,-15 20 0 0,0 1 0 1,16-1 0-1,-16-19 0 0,21 14 0 0,-21-35 0 0,15 35 0 0,-15-35 0 0,41 36 0 0,5-36 0 1,0 35 0-1,14-35 0 0,6 36 0 0,5-16-327 0,-31-2 0 0,2 0 327 0,49 2 0 1,-49-15 0-1,2 0 0 0,-1 1 0 0,1-2 0 0,9-6 0 0,0-1 0 0,-7 9 0 1,0-2 0-1,6-7 0 0,2-4 0 0,-1 2 0 0,1 0 0 0,1 0 0 0,1 0 0 1,0 0 0-1,0 0 0 0,-3 0 0 0,1 0 0 0,-1 0 0 0,0 0 0 0,-8 0 0 0,2 0 0 1,15 0 0-1,2 0-521 0,-7 0 1 0,-2 0 520 0,1 0 0 0,0 0 0 0,-1 2 0 1,-4-4 0-1,40-18 0 0,-28 20 0 0,-4-5 0 0,2-35-293 0,-3 26 1 0,1 3 292 1,12-15 0-1,-29 16 0 0,2 0 0 0,47-10 0 0,-28 8 0 0,-4-1 0 0,2-13 0 1,-13 6 0-1,0 0 0 0,18-5 0 0,5-1 0 0,15-14 0 0,-20 15 0 0,20-1 0 1,-35-14 0-1,50 15 0 0,-50-21 0 0,35 1-203 0,-20-1 203 0,0 1 0 0,0-1 0 0,-20 1 0 1,15 0 593-1,-36-1-593 0,16 1 1030 0,-41-1-1030 0,15 1 631 0,-14-21-631 0,-1 15 229 1,-5-14-229-1,-20-1 0 0,20-5 0 0,-15 1 0 0,16-16 0 0,-21 15 0 0,0-20 0 1,0 0 0-1,-21 0 0 0,16 0 0 0,-55 0 0 0,50 1 0 0,-51-1 0 0,36 20 0 1,-21 5 0-1,21 21 0 0,-15-21 0 0,35 36 0 0,-36-31 0 0,16 36 0 0,-21-21 0 0,21 1 0 1,-15-1 0-1,14 21 0 0,-19-15 0 0,-21 15 0 0,16-21 0 0,-16 1 0 0,21 19 0 1,-1-14 0-1,1 35 0 0,-1-15 0 0,1-1 0 0,-1 16 0 0,1-15 0 0,20 20 0 1,-16 0 0-1,16 0 0 0,0 0 0 0,-16 0 0 0,36 0 0 0,-35 0 0 0,35 0 0 1,-15 0 0-1,20 0 0 0,-21 0 0 0,16 0 0 0,-35 20 0 0,35-15 0 0,-35 16 0 0,14-21 0 1,-19 20 0-1,-21 5 0 0,16 0 0 0,-16 16 0 0,0-16 0 0,-4 0 0 0,-1 16 0 1,5-36 0-1,21 35 0 0,-1-35 0 0,1 36 0 0,-1-36 0 0,1 15 0 0,0-20 0 1,-1 20 0-1,21-15 0 0,-16 15 0 0,36-20 0 0,-35 21 0 0,35-16 0 0,-15 15 0 1,20-20 0-1,-21 0 0 0,16 0 0 0,-15-20 0 0,20-6 0 0,0 1 0 0,0 5 0 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6853">
    <iact:property name="dataType"/>
    <iact:actionData xml:id="d0">
      <inkml:trace xmlns:inkml="http://www.w3.org/2003/InkML" xml:id="stk0" contextRef="#ctx0" brushRef="#br0">18956 9639 24575 0,'-25'-21'0'8,"5"16"0"1,0-35 0 0,15 35 0-1,-36-15 0 1,36 0 0 0,-35 14 0 0,35-14 0-1,-36 0 0 1,16 15 0 0,0-35 0-1,-16 14 0 1,16 1 0 0,-20-15 0 0,19 14 0-1,-14 1 0 1,15-15 0 0,-21 14 0 0,21-19 0-1,-15 20 0 1,34-16 0 0,-14 16 0-1,0-20 0 1,15 19 0 0,-35-14 0 0,35 35 0-1,-16-15 0 1,21-1 0 0,-20 16 0 0,15-15 0-1,-35 0 0 1,35 15 0 0,-16-15 0-1,1 0 0 1,15 14 0 0,-35-34 0 0,35 35 0-1,-36-15 0 1,36 0 0 0,-35 15 0 0,35-36 0-1,-36 36 0 1,16-15 0 0,0 20 0-1,-16 0 0 1,-4-20 0 0,-5 15 0 0,-16-16 0-1,20 21 0 1,1 0 0 0,-21 0 0 0,16-20 0-1,-16 15 0 1,21-15 0 0,-21 20 0-1,15 0 0 1,-34 0 0 0,34 0 0 0,-15 0 0-1,21 0 0 1,-21 0 0 0,16 0 0 0,4 0 0-1,6 0 0 1,15 0 0 0,-21 0 0-1,21 0 0 1,-15 0 0 0,14 0 0 0,-19 0 0-1,20 0 0 1,4 0 0 0,1 0 0-1,15 0 0 1,-35 0 0 0,35 0 0 0,-16 0 0-1,1 0 0 1,15 0 0 0,-15 0 0 0,20 0 0-1,-20 0 0 1,15 0 0 0,-15 20 0-1,-1-15 0 1,-4 15 0 0,0-20 0 0,5 0 0-1,-1 0 0 1,16 21 0 0,-35-16 0 0,35 15 0-1,-35-20 0 1,34 20 0 0,-34-15 0-1,35 15 0 1,-15-20 0 0,0 0 0 0,15 0 0-1,-16 0 0 1,1 21 0 0,-5-16 0 0,0 15 0-1,4-20 0 1,1 0 0 0,-5 20 0-1,-20-15 0 1,19 15 0 0,-14-20 0 0,15 20 0-1,-1-14 0 1,-14 14 0 0,35-20 0 0,-36 0 0-1,36 0 0 1,-35 0 0 0,35 20 0-1,-15-15 0 1,0 15 0 0,15-20 0 0,-16 0 0-1,1 20 0 1,-5-15 0 0,0 16 0 0,-16-21 0-1,36 20 0 1,-15-15 0 0,0 15 0-1,-6 0 0 1,1-15 0 0,5 16 0 0,0-21 0-1,15 0 0 1,-36 0 0 0,36 0 0-1,-15 0 0 1,0 20 0 0,15-15 0 0,-36 15 0-1,36-20 0 1,-15 0 0 0,0 0 0 0,15 0 0-1,-35 0 0 1,34 20 0 0,-34-15 0-1,35 16 0 1,-35-1 0 0,14 5 0 0,-19 20 0-1,-1 1 0 1,-19 40 0 0,14-10 0 0,8-11 0-1,0 1 0 1,-7 10 0 0,17-13 0-1,0 0 0 1,-12 13 0 0,-1 35 0 0,1-20 0-1,-1 0 0 1,1 0 0 0,-1-21 0 0,21 16 0-1,-15-15 0 1,35 0 0 0,-15-6 0-1,-1 1 0 1,16-15 0 0,-15 35 0 0,20-36 0-1,-20 36 0 1,15-15 0 0,-15-1 0 0,20 16 0-1,0-15 0 1,0 0 0 0,0-6 0-1,0 1 0 1,0-15 0 0,0 14 0 0,0-19 0-1,0-21 0 1,0 15 0 0,20-14 0 0,-15 19 0-1,35-20 0 1,-14 16 0 0,19-16 0-1,0 0 0 1,1 16 0 0,-1-16 0 0,21 20 0-1,5 1 0 1,-1-1 0 0,16 1 0-1,-15-1 0 1,20 1 0 0,0-1 0 0,0-20 0-1,-20 16 0 1,14-16 0 0,-14 0 0 0,20 16 0-1,-20-16 0 1,15 0 0 0,-36-4 0-1,16-1 0 1,-1-15 0 0,6 15 0 0,0 0 0-1,15-15 0 1,-36 15 0 0,36-20 0 0,-35 0 0-1,34 0 0 1,-34 0 0 0,35 0 0-1,-36 0 0 1,36 0 0 0,-15 0 0 0,20 0 0-1,0 0 0 1,-21 0 0 0,16 0 0 0,-15-20 0-1,20-5 0 1,0 0 0 0,0-16 0-1,0 16 0 1,-21-20 0 0,16-1 0 0,-15 1 0-1,0-1 0 1,-6 21 0 0,1-15 0 0,5 14 0-1,-1-19 0 1,16-1 0 0,-15-19 0-1,20 14 0 1,0-35 0 0,-20 36 0 0,14-16 0-1,-34 0 0 1,15 16 0 0,-21 4 0 0,-20 6 0-1,-4 35 0 1,-1-35 0 0,-15 34 0-1,15-34 0 1,0 15 0 0,-15-21 0 0,15 1 0-1,-20-21 0 1,21 16 0 0,-16-36 0-1,15 35 0 1,-20-14 0 0,0-1 0 0,0 15 0-1,0-14 0 1,0 19 0 0,0-19 0 0,0 14 0-1,0-35 0 1,0 36 0 0,0-36 0-1,0 35 0 1,-20-14 0 0,15 19 0 0,-16 1 0-1,1 19 0 1,15 6 0 0,-15 0 0 0,20 15 0-1,0-35 0 1,0 35 0 0,-20-16 0-1,15 21 0 1,-15-20 0 0,20 15 0 0,0-15 0-1,0 20 0 1,0 0 0 0,0-20 0 0,-21 15 0-1,16-36 0 1,-15 36 0 0,0-35 0-1,15-6 0 1,-36-4 0 0,36-16 0 0,-35 21 0-1,15-1 0 1,-21 1 0 0,1-1 0 0,-21-19 0-1,16-6 0 1,-36-20-815 0,15 0 815-1,28 35 0 1,-5 1 0 0,-7 8 0 0,-1-2 0-1,-3-28 0 1,2 2 0 0,-39-6 0 0,41 8 0-1,4 0 0 1,-20-3 0 0,0-15 0-1,6 5 0 1,39 56 0 0,-14-31 0 0,35 56 0-1,-15-35 0 1,20 35 0 0,0-15 0 0</inkml:trace>
    </iact:actionData>
  </iact:action>
  <iact:action type="add" startTime="10395">
    <iact:property name="dataType"/>
    <iact:actionData xml:id="d1">
      <inkml:trace xmlns:inkml="http://www.w3.org/2003/InkML" xml:id="stk1" contextRef="#ctx0" brushRef="#br0">23593 8593 24575 0,'0'-25'0'7,"0"4"0"1,-40 21 0 0,9 0 0 0,-34-20 0-1,19 15 0 1,-40-35 0 0,31 15 0 0,-51-21 0-1,15 21 0 1,-5-16 0 0,-15 36 0 0,20-15 0-1,0 20 0 1,0 0 0 0,0 0 0 0,0 0 0-1,0 0 0 1,0 0 0 0,21 0 0 0,-16 0 0-1,35 0 0 1,-14 0 0 0,19 20 0 0,1 6 0-1,19-1 0 1,-14 15 0 0,15-35 0 0,-1 36 0-1,-14-36 0 1,35 35 0 0,-35-35 0 0,35 15 0-1,-36 1 0 1,36 4 0 0,-35 0 0 0,35 16 0-1,-36-16 0 1,36 20 0 0,-35 1 0 0,14-1 0-1,1 1 0 1,-15-21 0 0,35 15 0 0,-36-14 0-1,36 19 0 1,-35 21 0 0,35 5 0 0,-36 19 0-1,16 1 0 1,0 0 0 0,-15 0 0 0,34 0 0 0,-34 0 0-1,35-20 0 1,-15 15 0 0,20-36 0 0,0 36 0-1,0-35 0 1,0 35 0 0,0-16 0 0,0 21 0-1,0 0 0 1,0 0 0 0,0 20 0 0,0-35 0-1,0 30 0 1,0-35 0 0,20-1 0 0,-15-4 0-1,15-20 0 1,-20 19 0 0,20-14 0 0,-14 14 0-1,14-19 0 1,0-1 0 0,-15 1 0 0,15-1 0-1,0 21 0 1,-15-36 0 0,36 51 0 0,-36-51 0-1,15 36 0 1,0-20 0 0,-15-1 0 0,16 1 0-1,-1 19 0 1,-15-14 0 0,15 14 0 0,0 1 0-1,-15-15 0 1,36 14 0 0,-36-19 0 0,15-1 0-1,0 1 0 1,-15-1 0 0,15-20 0 0,1 16 0-1,-16-16 0 1,15 0 0 0,-20 16 0 0,20-36 0 0,5 35 0-1,1-15 0 1,14 1 0 0,-15 14 0 0,21-15 0-1,-1 21 0 1,1-21 0 0,-1 16 0 0,21-16 0-1,-16 0 0 1,16 15 0 0,-21-34 0 0,1 34 0-1,19-35 0 1,-14 15 0 0,15 0 0 0,20-15 0-1,-31 16 0 1,71-21 0 0,-70 0 0 0,70 0 0-1,-50 0 0 1,35 0 0 0,-20 0 0 0,0 0 0-1,0 0 0 1,-26 1 0 0,1-2 0 0,35-20 0-1,-35 12 0 1,-1-7 0 0,-7-15 0 0,-4-3 0-1,42-17-759 1,-32-1 1 0,3-2 758 0,2 17 0-1,-2-2 0 1,-7-25 0 0,1-3 0 0,26 10 0-1,-2-2 0 1,-23-17 0 0,-3-5-1191 0,19-8 1-1,1-4 1190 1,-26 26 0 0,-1-1 0 0,0-4 0-1,2-9 0 1,-1-3 0 0,1 1 0 0,0 6 0 0,0 0 0-1,0-1 0 1,0-5 0 0,0-2 0 0,-6 6 0-1,2-7 0 1,-4 5-429 0,10-7 0 0,-6 4 429-1,1-32-240 1,15 20 240 0,-41-10 0 0,-5 35 0-1,-20-20 0 1,0 0 0 0,0-20 0 0,1 44 0-1,-2-2-17 1,-6-10 0 0,-6-4 17 0,-7-17 0-1,-6-2 196 1,-6-2 1 0,-6 1-197 0,-7-3 0-1,-1 5 0 1,10 19 0 0,1 2-107 0,3-7 0-1,-2 2 107 1,2 24 0 0,-1 1 0 0,-1-18 0-1,-3-1 0 1,-6 10 0 0,-5 2 0 0,-8-3 0-1,1 4 0 1,-21-30 0 0,4 31 0 0,-2 3 0-1,-7-13-147 1,5 29 0 0,0 1 147 0,1-21 0-1,12 42 0 1,-1 3 0 0,-11-25 0 0,11 23 0 0,-4 1 0-1,-48-24 0 1,49 23 0 0,-2 1 0 0,1-1 0-1,-1 0 0 1,0-1 0 0,2 3 0 0,-29-4 0-1,-10-16 0 1,15 36 1044 0,-5-35-1044 0,-15 14 0-1,20 1 0 1,0-15 1888 0,20 35-1888 0,6-16 1261-1,19 1-1261 1,21 15 682 0,-15-15-682 0,35 20 270-1,-16 0-270 1,1 0 0 0,15 40 0 0,-35 11 0-1,14 60 0 1,-3-44 0 0,-7 2-1052 0,-9 20 0-1,-1 4 1052 1,-2 9 0 0,0 3 0 0,-9 12 0-1,3-6 0 1,18-37 0 0,1-2-346 0,-8 25 1-1,0-7 345 1,-7-9 0 0,7-15 0 0,0-1 0-1,-8 6 0 1,6-5 0 0,25-41 0 0,-1 15 2024-1,16-35-2024 1,-15 16 0 0,20-21 0 0,0 0 0 0</inkml:trace>
    </iact:actionData>
  </iact:action>
  <iact:action type="add" startTime="18641">
    <iact:property name="dataType"/>
    <iact:actionData xml:id="d2">
      <inkml:trace xmlns:inkml="http://www.w3.org/2003/InkML" xml:id="stk2" contextRef="#ctx0" brushRef="#br0">16638 9911 24575 0,'-25'46'0'12,"4"-21"0"1,1-5 0 0,15 1 0 0,-15-16 0 0,0 15 0 0,15 0 0 0,-36-15 0-1,36 15 0 1,-35 1 0 0,35-16 0 0,-36 15 0 0,36 0 0 0,-15 5 0 0,0 1 0-1,-5-6 0 1,-1 0 0 0,-14 5 0 0,35 0 0 0,-35-4 0 0,34-21 0 0,-14 20 0 0,0-15 0-1,-5 35 0 1,0-35 0 0,4 36 0 0,1-36 0 0,-5 15 0 0,0 0 0 0,4-15 0-1,1 16 0 1,15-21 0 0,-15 20 0 0,0-15 0 0,15 35 0 0,-15-35 0 0,-1 15 0-1,16 1 0 1,-15-16 0 0,0 35 0 0,15-35 0 0,-36 36 0 0,36-36 0 0,-15 35 0 0,0-35 0-1,15 36 0 1,-36-36 0 0,36 35 0 0,-35-35 0 0,35 35 0 0,-35-35 0 0,35 16 0-1,-16-1 0 1,21-15 0 0,-20 15 0 0,15 0 0 0,-15-15 0 0,20 16 0 0,-20-1 0-1,15-15 0 1,-16 15 0 0,1 0 0 0,15-15 0 0,-35 36 0 0,35-36 0 0,-36 35 0 0,16-15 0-1,-20 1 0 1,-1 14 0 0,21-15 0 0,-16 1 0 0,36 14 0 0,-35-35 0 0,35 36 0-1,-35-36 0 1,34 35 0 0,-34-35 0 0,35 15 0 0,-35 0 0 0,35-14 0 0,-36 34 0 0,36-35 0-1,-35 35 0 1,35-35 0 0,-36 36 0 0,36-16 0 0,-15 0 0 0,20-4 0 0,-20-21 0-1,15 20 0 1,-15-15 0 0,20 15 0 0,0-40 0 0,0 15 0 0,0-15 0 0,0 20 0-1,0-21 0 1,0 16 0 0,20-15 0 0,-15 0 0 0,15-5 0 0,-20-1 0 0,0-14 0 0,20 15 0-1,-15-21 0 1,15 1 0 0,-20 20 0 0,0-16 0 0,21 16 0 0,-16-21 0 0,15 21 0-1,-20-15 0 1,0 14 0 0,0 1 0 0,0-15 0 0,0 35 0 0,20-36 0 0,-15 36 0-1,15-15 0 1,-20 0 0 0,0 35 0 0,0-10 0 0,0 20 0 0,0 16 0 0,0-16 0 0,0 20 0-1,0-19 0 1,-20 14 0 0,15-15 0 0,-35 21 0 0,35-1 0 0,-16-19 0 0,1 14 0-1,15-15 0 1,-15 21 0 0,0-21 0 0,15 15 0 0,-36-14 0 0,36 19 0 0,-15-20 0-1,0 16 0 1,-5-16 0 0,-1 41 0 0,6-16 0 0,0 16 0 0,15-21 0 0,-36-19 0 0,36 14 0-1,-15-15 0 1,20 1 0 0,0-6 0 0,0 0 0 0,0-15 0 0,0 15 0 0,20-20 0-1,-15 0 0 1,36 0 0 0,-36-20 0 0,35 15 0 0,-35-15 0 0,16 20 0 0,-21 0 0 0</inkml:trace>
    </iact:actionData>
  </iact:action>
  <iact:action type="add" startTime="28244">
    <iact:property name="dataType"/>
    <iact:actionData xml:id="d3">
      <inkml:trace xmlns:inkml="http://www.w3.org/2003/InkML" xml:id="stk3" contextRef="#ctx0" brushRef="#br0">22638 18004 24575 0,'0'0'0'9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51:42.459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act:action type="add" startTime="24683">
    <iact:property name="dataType"/>
    <iact:actionData xml:id="d0">
      <inkml:trace xmlns:inkml="http://www.w3.org/2003/InkML" xml:id="stk0" contextRef="#ctx0" brushRef="#br0">28139 7274 24575 0,'-46'0'0'9,"1"0"0"0,20 0 0 1,-16 0 0-1,16 0 0 0,0 0 0 1,-16 0 0-1,36 0 0 1,-35 0 0-1,35 0 0 0,-15 0 0 1,-1 0 0-1,16 0 0 0,-35 0 0 1,15 0 0-1,-21 0 0 1,1 0 0-1,20 0 0 0,-16 0 0 1,16 0 0-1,-21 0 0 0,1 0 0 1,20 0 0-1,-16 0 0 1,36 0 0-1,-35 0 0 0,35 0 0 1,-15 0 0-1,-1 0 0 0,-4 0 0 1,0 0 0-1,-15 0 0 1,14 0 0-1,-19 0 0 0,-1 0 0 1,1 0 0-1,-1 0 0 0,1 0 0 1,-21 0 0-1,16 0 0 1,-16 21 0-1,21-16 0 0,-1 15 0 1,1 0 0-1,-1 5 0 0,1 1 0 1,-1 14 0-1,21-15 0 1,-15 1 0-1,14 14 0 0,-19-35 0 1,20 35 0-1,-16-34 0 0,36 34 0 1,-35-35 0-1,35 15 0 1,-36 0 0-1,36-15 0 0,-35 36 0 1,35-36 0-1,-15 15 0 0,20-20 0 1,-20 20 0-1,14-15 0 1,-14 16 0-1,20-21 0 0,-20 20 0 1,15-15 0-1,-15 15 0 0,0 0 0 1,15-15 0-1,-16 16 0 1,21-1 0-1,-20-15 0 0,15 35 0 1,-15-35 0-1,20 36 0 0,0-36 0 1,0 15 0-1,0 0 0 1,0 5 0-1,0 1 0 0,-20 14 0 1,15-15 0-1,-16 21 0 0,21-21 0 1,0 15 0-1,0-14 0 1,0-1 0-1,0-5 0 0,0 0 0 1,0-15 0-1,0 16 0 0,0-21 0 1,0 20 0-1,0-15 0 1,0 15 0-1,0-20 0 0,-20 0 0 1,15 20 0-1,-15-15 0 0,20 16 0 1,0-21 0-1,0 20 0 1,0-15 0-1,0 15 0 0,0-20 0 1,0 20 0-1,0-15 0 0,0 15 0 1,0 1 0-1,0 4 0 1,0 0 0-1,-20-5 0 0,15 1 0 1,-16-16 0-1,21 35 0 0,0-35 0 1,0 36 0-1,0-36 0 1,0 35 0-1,0-15 0 0,0 21 0 1,0-21 0-1,0 15 0 0,0-14 0 1,0-1 0-1,0 36 0 1,0-31 0-1,0 36 0 0,0-21 0 1,0 0 0-1,0 1 0 0,0-1 0 1,0-19 0-1,0 14 0 1,0-15 0-1,0 1 0 0,0-6 0 1,0 0 0-1,0-15 0 1,21 35 0-1,-16-34 0 0,15 34 0 1,-20-35 0-1,20 35 0 0,5-14 0 1,1 19 0-1,-6-20 0 1,0 16 0-1,5-36 0 0,1 35 0 1,-6-35 0-1,0 36 0 0,-15-36 0 1,35 35 0-1,-35-35 0 1,16 15 0-1,-1 1 0 0,-15-16 0 1,15 15 0-1,0 0 0 0,-15-15 0 1,36 15 0-1,-36 1 0 1,15-16 0-1,0 35 0 0,-15-35 0 1,16 15 0-1,-1 1 0 0,-15-16 0 1,35 35 0-1,-35-35 0 1,36 35 0-1,-36-34 0 0,15 14 0 1,-20-20 0-1,20 20 0 0,-15-15 0 1,15 15 0-1,1-20 0 1,-16 20 0-1,15-15 0 0,-20 16 0 1,20-21 0-1,-15 0 0 0,15 0 0 1,0 0 0-1,-14 20 0 1,34-15 0-1,-35 15 0 0,15-20 0 1,0 0 0-1,-15 20 0 0,16-15 0 1,-1 16 0-1,-15-21 0 1,15 0 0-1,-20 20 0 0,20-15 0 1,-15 15 0-1,16-20 0 0,-21 0 0 1,0 0 0-1,20 0 0 1,-15 20 0-1,15-15 0 0,-20 16 0 1,0-21 0-1,0 0 0 0,20 0 0 1,-15 0 0-1,15 20 0 1,1-15 0-1,-16 15 0 0,35-20 0 1,-35 0 0-1,36 20 0 0,-16-15 0 1,0 15 0-1,-5-20 0 1,1 0 0-1,-16 0 0 0,15 0 0 1,-20 0 0-1,20 0 0 0,-15 0 0 1,35 0 0-1,-34 0 0 1,34 0 0-1,-35 0 0 0,15 0 0 1,0 0 0-1,-15 0 0 0,16 0 0 1,-21 0 0-1,20 0 0 1,-15 0 0-1,15 0 0 0,-20 0 0 1,20 0 0-1,-15 0 0 0,16 0 0 1,-21 0 0-1,0 0 0 1,20 0 0-1,5 21 0 0,20-16 0 1,-19 15 0-1,14-20 0 0,6 20 0 1,4-15 0-1,16 15 0 1,-41-20 0-1,15 21 0 0,-14-16 0 1,19 15 0-1,-20-20 0 0,16 0 0 1,-36 0 0-1,35 0 0 1,-14 0 0-1,39 0 0 0,6 0 0 1,20 0 0-1,20 0 0 0,-15 0 0 1,-30 0 0-1,-1 0 0 1,31 0 0-1,15 0 0 0,-20 0 0 1,0 0 0-1,0 0 0 1,-20 0 0-1,-26 0 0 0,-4 0 0 1,-16 0 0-1,20 0 0 0,-19 0 0 1,-6-20 0-1,0 15 0 1,-15-36 0-1,15 36 0 0,-20-15 0 1,20 0 0-1,-14 15 0 0,14-36 0 1,-20 36 0-1,0-35 0 1,0 15 0-1,20-21 0 0,-15 1 0 1,15-1 0-1,-20 1 0 0,20-1 0 1,-15-19 0-1,36 14 0 1,-16-55 0-1,21 50 0 0,-1-50 0 1,-20 36 0-1,16-1 0 0,-16-15 0 1,20 35 0-1,-19-14 0 1,14-1 0-1,-35 16 0 0,36 4 0 1,-36 6 0-1,15 14 0 0,0-39 0 1,-15 14 0-1,15-14 0 1,0 19 0-1,-15 21 0 0,16-16 0 1,-21 16 0-1,0 0 0 0,0 5 0 1,0 20 0-1,0-21 0 1,0 16 0-1,0-15 0 0,0 0 0 1,0-5 0-1,0-21 0 0,0 1 0 1,0-21 0-1,-21-5 0 1,-4 1 0-1,0-16 0 0,-15 35 0 1,35-35 0-1,-36 36 0 0,16-16 0 1,0 21 0-1,-16-1 0 1,36 1 0-1,-15-1 0 0,0 1 0 1,15-1 0-1,-36 21 0 0,16-15 0 1,0 15 0-1,-16-21 0 1,16 1 0-1,-20-1 0 0,-1 1 0 1,1-1 0-1,-1 1 0 0,1-1 0 1,-1 21 0-1,1-15 0 1,-1 14 0-1,1-19 0 0,20 20 0 1,-36-16 0-1,51 16 0 0,-51 0 0 1,36-16 0-1,-20 36 0 1,-1-35 0-1,-19 35 0 0,14-36 0 1,6 36 0-1,4-35 0 0,16 15 0 1,-21-1 0-1,1-14 0 1,20 35 0-1,-16-15 0 0,16-1 0 1,0 16 0-1,5-15 0 0,-1 20 0 1,16 0 0-1,-35 0 0 1,35 0 0-1,-35 0 0 0,14 0 0 1,-19 20 0-1,-1 6 0 0,-19 19 0 1,14 1 0-1,-35-1 0 1,36 1 0-1,-16-1 0 0,21 0 0 1,-1-19 0-1,21-6 0 0,-15 0 0 1,35-15 0-1,-36 15 0 1,36 1 0-1,-35-16 0 0,35 15 0 1,-36-20 0-1,36 20 0 0,-15-15 0 1,0 15 0-1,15-20 0 1,-16 0 0-1,1 0 0 0,15 0 0 1,-15 0 0-1,20 0 0 1</inkml:trace>
    </iact:actionData>
  </iact:action>
  <iact:action type="add" startTime="42879">
    <iact:property name="dataType"/>
    <iact:actionData xml:id="d1">
      <inkml:trace xmlns:inkml="http://www.w3.org/2003/InkML" xml:id="stk1" contextRef="#ctx0" brushRef="#br0">16501 8775 24575 0,'-25'-25'0'7,"-15"4"0"0,15 1 0 0,-21-5 0 0,-20-21 0 0,-4 1 0 0,-21-1 0 0,-20 1 0 0,15 0 0 0,5-1-377 1,6 3 0-1,3 0 377 0,11 8 0 0,-19-5 0 0,-6-1 0 0,-21-4 0 0,58 20 0 0,-3-1 0 0,-14-6 0 1,1-2 0-1,16 0 0 0,1 3 0 0,-10 15 0 0,0 1 0 0,10-15 0 0,0 0 0 0,-20 17 0 0,4 1 0 1,-6-34 0-1,6 23 0 0,1 1 0 0,-3-24-168 0,-35 1 168 0,20 19 0 0,0-14 0 0,0 15 0 0,1-1 0 0,-1-14 0 1,20 15 0-1,5 0 0 0,1-16 0 0,-6 36 748 0,0-35-748 0,5 35 174 0,1-36-174 0,14 16 0 0,-14 0 0 1,-1 4 0-1,15 21 0 0,-14 0 0 0,19 0 0 0,-19 0 0 0,-6 0 0 0,0 0 0 0,6 0 0 0,-1 0 0 1,15 0 0-1,-34 0 0 0,34 0 0 0,-35 0 0 0,15 0 0 0,1 21 0 0,-16-16 0 0,15 35 0 0,-20-35 0 1,0 36 0-1,0-16 0 0,0 20 0 0,1 1 0 0,-1-21 0 0,20 36 0 0,-15-51 0 0,15 50 0 0,1-34 0 0,4-1 0 1,21 15 0-1,-21-35 0 0,15 36 0 0,-14-36 0 0,-1 35 0 0,-5-14 0 0,-20-1 0 0,21 15 0 0,-36 6 0 1,50 4 0-1,-5-17 0 0,-4 0 0 0,-31 33 0 0,0-16 0 0,-10 16 0 0,15-21 0 0,-5 21 0 0,-15-16 0 1,40 36 0-1,-15-35 0 0,36 14 0 0,-36-19 0 0,15 20 0 0,0-16 0 0,-14 16 0 0,14-21 0 0,0 1 0 1,-15 19 0-1,36-14 0 0,-16 15 0 0,0-21 0 0,16 0 0 0,-16 21 0 0,1-15 0 0,14 14 0 0,-15-19 0 0,21 19 0 1,-21-14 0-1,16 35 0 0,-36 5 0 0,15 5-312 0,35-41 0 0,1 1 312 0,2-1 0 0,1 1 0 0,-2 1 0 1,2 2 0-1,8 10 0 0,-2-1 0 0,-16-10 0 0,-2 0 0 0,8 8 0 0,1-1 0 0,-36 31 0 0,37-31 0 1,3 2 0-1,-15 49 0 0,1 0 0 0,-1-5 0 0,1 0 0 0,-1-15 0 0,21 15 0 0,5-44 0 0,0-2 0 1,-6 15 0-1,15-6 0 0,-3-1 0 0,-26 3 0 0,37-12 0 0,1 3 0 0,-39 29 0 0,36 15 0 0,-15 0 0 0,20-15-135 1,0 15 135-1,0-20 0 0,0 0 0 0,0 0 0 0,0 0 0 0,0 0 0 0,0-20 0 0,0-6 0 0,0 1 619 1,0-15-619-1,0 14 140 0,0 1-140 0,20-15 0 0,-15 34 0 0,36-34 0 0,-36 35 0 0,35-36 0 0,-35 16 0 1,36 0 0-1,-16 4 0 0,20 1 0 0,1 15 0 0,-21-35 0 0,15 34 0 0,-14-14 0 0,-1 0 0 0,15-5 0 1,-35-21 0-1,36 0 0 0,-16 1 0 0,0-1 0 0,16 1 0 0,-16-1 0 0,21 1 0 0,-1-1 0 0,0 21 0 0,1-16 0 1,20 36 0-1,-16-35 0 0,16 35 0 0,-1-36 0 0,26 36 0 0,-15-35 0 0,-23-9 0 0,0 2 0 0,18 6 0 1,0 36 0-1,14-36 0 0,-14 36 0 0,0-35 0 0,15 14 0 0,-36-19 0 0,16-1 0 0,-21-19 0 0,-19 14 0 1,14-35 0-1,-35 15 0 0,35 1 0 0,-34-16 0 0,34 15 0 0,-35 0 0 0,35-15 0 0,-35 15 0 0,36 0 0 1,-36-14 0-1,15 34 0 0,0-35 0 0,6 35 0 0,-1-35 0 0,15 36 0 0,-15-36 0 0,1 35 0 0,14-14 0 0,-15 19 0 1,21-20 0-1,-1 16 0 0,1-16 0 0,19 41 0 0,6-16 0 0,20 36-301 0,-36-50 0 0,1-1 301 0,40 36 0 1,-31-18 0-1,1 0 0 0,-8-16 0 0,1 1 0 0,9 17 0 0,0 2 0 0,-11-11 0 0,2-2 0 0,19 2 0 1,-4-1 0-1,7 26 0 0,13-15 0 0,-2-6 0 0,-26-14 0 0,25 17 0 0,5-5 0 0,5-38 0 0,-24 19 0 1,3 2 0-1,-12-17 0 0,0-2 0 0,0 10 0 0,0 1 0 0,0-10 0 0,1-1 0 0,-2 9 0 0,2-1 0 0,8-7 0 1,3-1 0-1,2-1 0 0,-3 3 0 0,43 27 0 0,-37-38 0 0,-4-1 0 0,0 18 0 0,-6-9 0 0,2-2 0 1,19-4-144-1,15 36 144 0,-20-36 0 0,-1 15 0 0,1-20 0 0,0 0 0 0,0 0 0 0,0 0 0 0,20 0 0 1,-15 0-289-1,-31 0 0 0,2 0 289 0,49 0 0 0,-49 1 0 0,2-2 0 0,-1-8 0 0,0-2 0 0,0-1 0 1,1-2 0-1,9-8 0 0,0-1 0 0,-7 10 0 0,0 1 0 0,7-9 0 0,0 1-385 0,1 9 1 0,-1-3 384 0,2-17 0 1,2-4 0-1,8 10 0 0,1 0 0 0,1-7 0 0,-2-2 0 0,0 0 0 0,2 2 0 0,9 8 0 0,0-2 0 1,-7-16 0-1,-1-2-749 0,7 8 1 0,2 1 748 0,0 0 0 0,-2 0 0 0,-16 2 0 0,-1 0 0 0,16-1 0 1,-1 2 0-1,-27 8 0 0,-1-2 0 0,18-17 0 0,1 0 0 0,-8 18 0 0,0-1-483 0,0-17 1 0,-1 0 482 1,0 18 0-1,-3 0 46 0,-17-7 0 0,-4-2-46 0,0 1 0 0,-1 1 0 0,36-19 0 0,0-15 1107 0,-20 21-1107 0,15-1 1654 1,-36 1-1654-1,16 0 1138 0,-41-1-1138 0,15 1 483 0,-14-21-483 0,39 15 0 0,-14-55 0 0,14 31 0 0,-19-37 0 1,-1 21-200-1,-12 36 0 0,0-1 200 0,18-40 0 0,-18 41 0 0,-1-1 0 0,14-35 0 0,-1 0 0 0,1-20 0 1,-21 15 0-1,6 32 0 0,-2-3 0 0,-18-49 0 0,19 48 0 0,0-1 0 0,-26 1 0 0,-3 0 0 0,40-48 0 1,-38 31 0-1,-1-2-597 0,18 14 1 0,0-1 596 0,-16-16 0 0,-3-1 0 0,10 12 0 0,-2 1 0 0,-7-11 0 0,-4 1 0 1,2 16 0-1,0-2 0 0,0-35 0 0,0 0 0 0,0 35 0 0,0 2 0 0,0-15 0 0,0-3 0 0,0 1 0 1,0 1 0-1,0 5 0 0,0 0 0 0,0-9 0 0,0 2 0 0,0 21 0 0,0 1 0 0,0-20 0 0,0 5-265 1,0-3 265-1,-7 3 0 0,-6-1 0 0,-12-12 0 0,13 30 0 0,-1-4 0 0,-7-10 0 0,-1 3 0 0,-4-24 0 1,14 26 0-1,-3 4 0 0,-27-5 0 0,16-35 0 0,-20-1 0 0,-1 17 0 0,1-17 0 0,-1 21 0 0,1 1 0 0,-1-1 0 1,1 20 0-1,-1 5 0 0,21 21 446 0,-15-21-446 0,14 16 1205 0,-19-36-1205 0,0 35 288 0,-1-35-288 0,1 36 0 1,-1-16 0-1,1 0 0 0,-1 16 0 0,1-16 0 0,-1 21 0 0,1-1 0 0,-1 1 0 0,1-1 0 0,0 1 0 1,-1 20 0-1,1-16 0 0,-1 16 0 0,1-21 0 0,-1 1 0 0,1 20 0 0,-1-16 0 0,1 16 0 0,-1 0 0 1,1 5 0-1,-1-1 0 0,1-4 0 0,0 0 0 0,-1-16 0 0,1 16 0 0,-1-20 0 0,-19-1 0 0,14 21 0 0,-15-15 0 1,41 14 0-1,-15 1 0 0,14 5 0 0,-19 0 0 0,0 15 0 0,19-16 0 0,-14 21 0 0,15-20 0 0,-21 15 0 1,-20-15 0-1,36 20 0 0,-51-20 0 0,51 15 0 0,-36-16 0 0,21 21 0 0,-1 0 0 0,1 0 0 0,0 0 0 1,19 0 0-1,-14 0 0 0,35 0 0 0,-36-20 0 0,36 15 0 0,-15-15 0 0,0 0 0 0,15 15 0 0,-15-15 0 1</inkml:trace>
    </iact:actionData>
  </iact:action>
  <iact:action type="add" startTime="50723">
    <iact:property name="dataType"/>
    <iact:actionData xml:id="d2">
      <inkml:trace xmlns:inkml="http://www.w3.org/2003/InkML" xml:id="stk2" contextRef="#ctx0" brushRef="#br0">12228 9320 24575 0,'-45'0'0'9,"20"0"0"0,-16 0 0 0,16 0 0 0,-20 0 0 0,-1 0 0 0,1 0 0 0,-1 0 0 0,1 0 0 1,-1 0 0-1,1 0 0 0,20 0 0 0,-16 0 0 0,16 0 0 0,0 0 0 0,-16 0 0 0,36 0 0 1,-35 0 0-1,35 0 0 0,-16 0 0 0,21 21 0 0,-20-16 0 0,15 15 0 0,-15-20 0 0,20 20 0 1,-20-15 0-1,15 15 0 0,-15-20 0 0,20 0 0 0,-21 0 0 0,16 21 0 0,-15-16 0 0,20 15 0 1,-20-20 0-1,15 0 0 0,-15 0 0 0,20 0 0 0,-21 0 0 0,16 0 0 0,-15 0 0 0,20 0 0 1,-20 0 0-1,15 0 0 0,-15 0 0 0,20 0 0 0,-20 0 0 0,14 20 0 0,-14-15 0 0,20 15 0 1,0-20 0-1,0 0 0 0,0 20 0 0,0-14 0 0,0 14 0 0,0-20 0 0,0 20 0 0,0 5 0 1,0 21 0-1,0-1 0 0,0 1 0 0,0 19 0 0,0 6 0 0,0 20 0 0,20-20 0 0,-14 15 0 1,34-16 0-1,-35 21 0 0,35-20 0 0,-14-5 0 0,-1-21 0 0,15 1 0 0,-35-1 0 0,36 0 0 1,-36-19 0-1,15-6 0 0,0 0 0 0,-15 5 0 0,36 1 0 0,-36-6 0 0,15 0 0 0,0-15 0 0,-15 15 0 1,15 1 0-1,1-16 0 0,-16 35 0 0,35-35 0 0,-35 15 0 0,36 0 0 0,-16 6 0 0,0-1 0 1,15 15 0-1,-35-14 0 0,36-1 0 0,-16 15 0 0,0-14 0 0,16-1 0 0,-16 15 0 0,0-15 0 1,16 1 0-1,-36 14 0 0,35-15 0 0,-15 21 0 0,1-21 0 0,14 16 0 0,-35-16 0 0,36 20 0 1,-16 1 0-1,20-1 0 0,-19-20 0 0,14 16 0 0,-35-16 0 0,35 21 0 0,-14-21 0 0,-1 15 0 1,15-14 0-1,-35 19 0 0,36 0 0 0,-16 1 0 0,0-1 0 0,16 1 0 0,-16-1 0 0,0 1 0 1,16-1 0-1,-36 1 0 0,35-1 0 0,-15 1 0 0,1-1 0 0,14 1 0 0,-15-1 0 0,1 21 0 1,14-16 0-1,-35 16 0 0,35-41 0 0,-35 16 0 0,36-16 0 0,-36 20 0 0,15 1 0 0,0-21 0 1,-15 15 0-1,16-34 0 0,-1 34 0 0,-15-15 0 0,35 21 0 0,-35-21 0 0,15 15 0 0,-20-14 0 1,21-1 0-1,4 15 0 0,0-15 0 0,16 21 0 0,-36-1 0 0,35 1 0 0,-15-1 0 0,21 1 0 0,-1-1 0 1,1 21 0-1,-1-16 0 0,1 16 0 0,-1-20 0 0,1-1 0 0,-1-20 0 0,0 16 0 0,1-16 0 1,-1 20 0-1,1 1 0 0,-1-1 0 0,1 1 0 0,-1-1 0 0,1-19 0 0,-1 14 0 0,1-35 0 1,-1 35 0-1,-20-34 0 0,16 34 0 0,-16-35 0 0,20 35 0 0,-19-35 0 0,14 16 0 0,-15-1 0 1,1-15 0-1,14 15 0 0,-35 0 0 0,35-15 0 0,-35 16 0 0,16-21 0 0,-1 0 0 0,-15 0 0 1,35 0 0-1,-35 0 0 0,16 0 0 0,-1 20 0 0,5-15 0 0,21 15 0 0,-21-20 0 0,15 0 0 1,-15 0 0-1,21 0 0 0,-1 0 0 0,-19 0 0 0,-6 0 0 0,0 0 0 0,-15 0 0 0,15 0 0 1,-20 0 0-1,20 0 0 0,-14 0 0 0,14 0 0 0,-20-20 0 0,0 15 0 0,0-36 0 0,0 36 0 1,0-35 0-1,0-6 0 0,0-4 0 0,0-36 0 0,0 36 0 0,0-36 0 0,0 35 0 0,20-15 0 1,-15 1 0-1,15 14 0 0,-20-14 0 0,0 19 0 0,0 1 0 0,0-21 0 0,0 15 0 0,0-34 0 0,0 34 0 1,0-15 0-1,-20 21 0 0,15 0 0 0,-15-1 0 0,0 1 0 0,14-1 0 0,-34 1 0 0,35-1 0 1,-15 1 0-1,0-1 0 0,15-19 0 0,-36 14 0 0,16-35 0 0,0 36 0 0,-16-16 0 0,36 0 0 1,-35 16 0-1,15-16 0 0,-1 21 0 0,-14-21 0 0,15 15 0 0,-21-14 0 0,21-1 0 0,-16 16 0 1,16-16 0-1,-20 20 0 0,-1 1 0 0,1 0 0 0,-1-21 0 0,1 36 0 0,-1-31 0 0,-19 36 0 1,14-21 0-1,-14 1 0 0,19-1 0 0,1 1 0 0,-1-1 0 0,1 21 0 0,-1-15 0 0,1 14 0 1,-1 1 0-1,1-15 0 0,0 14 0 0,-1 1 0 0,1-15 0 0,-1 15 0 0,1-21 0 0,-1 1 0 1,1 19 0-1,-1-14 0 0,21 15 0 0,-15-21 0 0,14 21 0 0,1-15 0 0,-15 35 0 0,35-36 0 1,-36 36 0-1,36-35 0 0,-15 14 0 0,0 1 0 0,-5-15 0 0,-1 35 0 0,6-36 0 0,0 36 0 1,-5-35 0-1,-1 15 0 0,-14-21 0 0,35 1 0 0,-15-1 0 0,0 21 0 0,14-16 0 0,-34 16 0 0,35 0 0 1,-15-15 0-1,0 14 0 0,15 1 0 0,-16-15 0 0,1 35 0 0,15-36 0 0,-15 36 0 0,20-35 0 1,-20 35 0-1,15-36 0 0,-16 36 0 0,1-35 0 0,15 35 0 0,-15-36 0 0,20 36 0 0,-20-35 0 1,15 15 0-1,-16-1 0 0,1 6 0 0,15 0 0 0,-15-5 0 0,20-1 0 0,0 6 0 0,-20 0 0 1,15 15 0-1,-15-36 0 0,20 36 0 0,-21-35 0 0,16 35 0 0,-15-15 0 0,20 0 0 0,-20-6 0 1,15 1 0-1,-36 5 0 0,36 0 0 0,-15-6 0 0,0 1 0 0,15-15 0 0,-35 35 0 0,34-36 0 1,-14 16 0-1,0 0 0 0,15-16 0 0,-35 36 0 0,35-35 0 0,-16 35 0 0,1-15 0 0,15 20 0 1,-15 0 0-1,20-21 0 0,0 16 0 0,-20-15 0 0,15 20 0 0,-16 0 0 0,21 0 0 0,-20 0 0 1,15 0 0-1,-15-20 0 0,20 15 0 0,-20-15 0 0,15 20 0 0,-15 0 0 0,20 0 0 0,0 0 0 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26:15.5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6816">
    <iact:property name="dataType"/>
    <iact:actionData xml:id="d0">
      <inkml:trace xmlns:inkml="http://www.w3.org/2003/InkML" xml:id="stk0" contextRef="#ctx0" brushRef="#br0">22343 7127 24575 0,'-44'0'0'9,"0"0"0"0,0 0 0 0,-19 0 0 0,14 0 0 0,-15 0 0 0,20-19 0 0,-19 14 0 0,-6-15 0 0,1 20 0 0,-15 0 0 0,14 0 0 0,1 0 0 0,-35 0 0 0,50 0 0 0,-50 0 0 0,35 0 0 0,-20 0 0 0,0 20 0 0,0-15 0 0,0 14 0 0,25-8 0 0,-1-2 0 0,-34-4 0 0,35 13 0 0,-1 3 0 0,-44 3 0 0,-4 1-542 0,37-15 1 0,-1-1 541 0,7 2 0 0,1-2 0 0,3-7 0 0,-2 1 0 0,-18 7 0 0,4-1-588 0,-22-9 588 0,22 0 0 0,-4 0 0 0,8 0 0 0,2 0 0 0,-47 0 0 0,17 0 0 0,5 0 0 0,17 0 0 0,11 0 0 0,2 0 0 0,2 0 0 0,-20 0 0 0,19 0 0 0,6 0 0 0,19 0 0 0,19 0 0 0,-14 0 1050 0,34 0-1050 0,-14 0 621 0,19 0-621 0,0 0 0 0,-20 0 0 0,15 20 0 0,-14-15 0 0,19 14 0 0,0-19 0 0,0 0 0 0,-20 0 0 0,15 0 0 0,-34 0 0 0,15 0 0 0,-1 0 0 0,-14 0 0 0,15 20 0 0,-20-15 0 0,19 14 0 0,6 1 0 0,-1-15 0 0,15 14 0 0,-34-19 0 0,34 0 0 0,-34 20 0 0,35-15 0 0,-55 34 0 0,30-15 0 0,-55 20 0 0,36 0 0 0,-35 20 0 0,14 4 0 0,1 20 0 0,-15-19 0 0,34 14 0 0,-34-15 0 0,34 20 0 0,7-34 0 0,1 0 0 0,-8 39 0 0,6-40 0 0,3 1 0 0,10 34 0 0,-28-19 0 0,33 14 0 0,-19 5 0 0,0 5 0 0,0-5 0 0,0-5 0 0,0-35 0 0,0 16 0 0,0-20 0 0,20 0 0 0,4 0 0 0,1 0 0 0,14-20 0 0,-34 16 0 0,34-36 0 0,-14 16 0 0,19 0 0 0,0-16 0 0,0 36 0 0,0-16 0 0,0 20 0 0,-20 20 0 0,15 4 0 0,-34 20 0 0,34-20 0 0,-14 16 0 0,19-16 0 0,0 0 0 0,0-4 0 0,0-1 0 0,0-14 0 0,0-5 0 0,0-5 0 0,0-14 0 0,0-1 0 0,0 15 0 0,0-14 0 0,0 19 0 0,0 19 0 0,0-33 0 0,19 48 0 0,-14-49 0 0,15 54 0 0,-1-34 0 0,-14 15 0 0,34-1 0 0,-34-14 0 0,15 15 0 0,-1-20 0 0,-14 0 0 0,14 0 0 0,1 0 0 0,-15 0 0 0,14-20 0 0,-19 15 0 0,0-14 0 0,0-1 0 0,0 15 0 0,0-34 0 0,0 34 0 0,0-34 0 0,0 15 0 0,0-1 0 0,0-14 0 0,0 15 0 0,0-1 0 0,0-14 0 0,0 34 0 0,0-34 0 0,0 15 0 0,0-1 0 0,0-14 0 0,-19 15 0 0,14-1 0 0,-15 6 0 0,20-1 0 0,0-4 0 0,0-1 0 0,-19-14 0 0,14 34 0 0,-14-34 0 0,19 34 0 0,0-34 0 0,0 15 0 0,-20-1 0 0,15-14 0 0,-14 15 0 0,19-1 0 0,0-14 0 0,0 34 0 0,0-34 0 0,0 34 0 0,0-14 0 0,0-1 0 0,0 15 0 0,0-34 0 0,0 34 0 0,0-34 0 0,0 34 0 0,0-14 0 0,0 19 0 0,0-20 0 0,0 15 0 0,19-14 0 0,-14 19 0 0,15-20 0 0,-1 15 0 0,-14-14 0 0,34 19 0 0,-34 0 0 0,14 0 0 0,1-20 0 0,-15 15 0 0,14-34 0 0,-19 34 0 0,20-14 0 0,-15-1 0 0,14 15 0 0,-19-34 0 0,20 34 0 0,-15-14 0 0,14-1 0 0,-19 15 0 0,0-14 0 0,0-1 0 0,0 15 0 0,0-14 0 0,0-1 0 0,0 15 0 0,20-14 0 0,-15-1 0 0,14 15 0 0,-19-14 0 0,0 19 0 0,0 0 0 0,0 0 0 0,0-20 0 0,0 15 0 0,20-14 0 0,-15 19 0 0,14 0 0 0,-19 0 0 0,20 0 0 0,-15 0 0 0,14 0 0 0,1 0 0 0,-15 0 0 0,34 0 0 0,-34 0 0 0,14-20 0 0,1 15 0 0,4-14 0 0,20-1 0 0,0 15 0 0,39-14-1351 0,-22 13 0 0,10 7 1351 0,12-8 0 0,13-1 0 0,4 3-1382 0,-11-2 0 0,4 1 1 0,4 2-1 0,5 1 1382 0,-11-4 0 0,5 2 0 0,5 2 0 0,0 0 0 0,-1-2 0 0,-3-1 0 0,8 2 0 0,-2-3 0 0,-2 0 0 0,1 1 0 0,1 1 0 0,4 2 0 0,2 2 0 0,0 0 0 0,-2 1 0 0,-2 0 0 0,-7-2 0 0,-1 2 0 0,-2 0 0 0,-3-2 0 0,-5-4 0 0,21 6 0 0,-8-5 0 0,5 5-540 0,-2 5 0 0,6 6 1 0,-3 0-1 0,-9-9 540 0,-14-10 0 0,-7-6 0 0,0 2-249 0,5 10 0 0,0 4 1 0,-3-7 248 0,11-3 0 0,-7-3 710 0,-23-1 0 0,-6-1-710 0,15 13 4857 0,-9-19-4857 0,-54-6 3342 0,14-19-3342 0,-19 0 1515 0,20 0-1515 0,-15 0 0 0,14 0 0 0,-19 0 0 0,20 0 0 0,-15 0 0 0,14 0 0 0,-19 0 0 0,20 0 0 0,4 0 0 0,1-19 0 0,-6 14 0 0,1-34 0 0,4-25 0 0,34-20 0 0,7-3 0 0,-2-6 0 0,7 14 0 0,2 21 0 0,-23 58 0 0,53 0 0 0,-48 0 0 0,68 0 0 0,-9 0 0 0,-28 8 0 0,6 4-2540 0,6 8 1 0,6 4 2539 0,-8-3 0 0,6 2 0 0,1 1 0 0,2 5 0 0,0 1 0 0,6-1 0 0,-11-6 0 0,4-1 0 0,3 0 0 0,1-1 0 0,4 1 0 0,0-1 0 0,4 1 0 0,7 1-851 0,-11 0 1 0,7 0 0 0,4 3 0 0,3-1 0 0,0 0 0 0,-2 0 850 0,-18-5 0 0,1 1 0 0,0-1 0 0,0-1 0 0,0 2 0 0,1-1 0 0,0 1-488 0,2 1 1 0,1 0-1 0,2 1 1 0,-2-1 0 0,0 1-1 0,-3-1 1 0,-3 0 487 0,21 4 0 0,-4-1 0 0,-2 0 0 0,-3 0 0 0,-1 1-321 0,-8 0 0 0,-1 0 0 0,-2 0 0 0,-5 0 0 0,-7-3 321 0,13 4 0 0,-9-2 0 0,6 2 107 0,8 2 1 0,10 5-1 0,-3-2 1 0,-14-5-108 0,9-3 0 0,-9 1 696 0,-22 1 1 0,0 4 0 0,-4-3-697 0,14-2 0 0,-11-1 3866 0,13 20-3866 0,-10-25 3545 0,-58 1-3545 0,-6-15 3494 0,-19 14-3494 0,20-19 1772 0,-15-19-1772 0,14 14 0 0,-19-15 0 0,0 1 0 0,0 14 0 0,0-15 0 0,0 1 0 0,0 14 0 0,0-34 0 0,0 34 0 0,0-15 0 0,0 1 0 0,0 14 0 0,20-34 0 0,4-5 0 0,20-25 0 0,39-19-900 0,-9 0 900 0,-21 44 0 0,1 0 0 0,34-44 0 0,0 0 0 0,-34 44 0 0,0 0 0 0,-7 0 0 0,-1 0-153 0,42-24 153 0,-5-15 0 0,-35 34 0 0,16 5 0 0,-20 5 0 0,20 14 0 0,-13-14 0 0,5-5 0 0,2 16 0 0,1 2 0 0,-2-6 0 0,-1 1 0 0,46-8 892 0,-33 14-892 0,38-19 161 0,-14 20-161 0,-24 4 0 0,-11 20 0 0,-53 0 0 0,15 0 0 0,-20-19 0 0,0 14 0 0,0-15 0 0,0 1 0 0,0 14 0 0,0-54 0 0,0 10 0 0,-20-39 0 0,-4 0 0 0,-20-19 0 0,0 34 0 0,0-30 0 0,0 34 0 0,19 1 0 0,6 4 0 0,-1-19 0 0,15 30 0 0,-14-50 0 0,19 15 0 0,0-24-606 0,8 47 0 0,3-2 606 0,0-9 0 0,3 0 0 0,7-1 0 0,2-2 0 0,-2-15 0 0,2-8-1330 0,2 7 1 0,5-6 0 0,-2-1 1329 0,-4 3 0 0,0 0 0 0,1-6 0 0,2-5 0 0,1-9 0 0,0 2 0 0,-3 13 0 0,2-14 0 0,-6 6 0 0,-7 10 0 0,-5-6 0 0,-12 20-600 0,-41-10 600 0,20 24 0 0,-1-3 0 0,-5 12 0 0,-3-2 0 0,-1-7 0 0,-2-7 0 0,3 6 0 0,4 7 0 0,-1-1-35 0,-8-12 0 0,-5-7 0 0,2 13 35 0,-27-23 0 0,35 24 0 0,-3 1 0 0,-47-20 3664 0,34-14-3664 0,-14 38 0 0,19-14 0 0,0 34 0 0,0-14 745 0,19-1-745 0,-33 15 1339 0,29-34-1339 0,-35 35 157 0,20-36-157 0,0 36 0 0,0-36 0 0,0 36 0 0,0-36 0 0,0 36 0 0,0-16 0 0,20 20 0 0,-15 0 0 0,14 0 0 0,1 0 0 0,-15 20 0 0,34-16 0 0,-34 16 0 0,34-20 0 0,-15 0 0 0,1 20 0 0,14-16 0 0,-15 16 0 0,20-20 0 0,0 0 0 0,0 0 0 0,0 0 0 0,0-19 0 0,0 14 0 0,0-15 0 0,0 1 0 0,0 14 0 0,0-15 0 0,0 1 0 0,0 14 0 0,0-15 0 0,0 20 0 0,0 0 0 0,0 0 0 0,0 20 0 0,0 4 0 0,0 1 0 0,-19-6 0 0,14 1 0 0,-15 4 0 0,1 1 0 0,-6-6 0 0,-19-19 0 0,0 0 0 0,0 0 0 0,0 0 0 0,-39 0 0 0,10-19 0 0,-35 14-509 0,55 8 1 0,-1-1 508 0,-11 7 0 0,-2 1 0 0,0-9 0 0,-3-2 0 0,-14 0 0 0,-3 2 0 0,9 9 0 0,0 0 0 0,-9-9 0 0,-2 3 0 0,-8 13 0 0,-2 5-847 0,9-1 1 0,-1 2 846 0,-15-1 0 0,-3 5 0 0,9 13 0 0,0 3 0 0,-10-9 0 0,0 0 0 0,9 9 0 0,2 2 0 0,0-1 0 0,2 0 0 0,9-1 0 0,0 2 0 0,0 6 0 0,0 6 0 0,0 7 0 0,1 4 0 0,-3-2 0 0,4 5-424 0,6 15 0 0,3-1 424 0,11-26 0 0,0-1 0 0,1 14 0 0,3 3 0 0,-31 13 0 0,-14-15 0 0,19 30 0 0,19-35 0 0,-14 1 884 0,34 14-884 0,-14-15 1697 0,39 1-1697 0,-16-6 977 0,36 1-977 0,-36-15 0 0,36 14 0 0,-36-19 0 0,36 0 0 0,-36 0 0 0,-4 0 0 0,-24 0 0 0,0 0 0 0,-15 0 0 0,34-19 0 0,-34 14 0 0,34-15 0 0,-34 1 0 0,53 14 0 0,-48-15 0 0,68 1 0 0,-48 14 0 0,33-15 0 0,-19 20 0 0,20 0 0 0,-15-19 0 0,14 14 0 0,-19-15 0 0,0 20 0 0,0 0 0 0,0 0 0 0,0-19 0 0,0 14 0 0,0-15 0 0,20 20 0 0,-15-19 0 0,15 14 0 0,-20-15 0 0,0 20 0 0,19-19 0 0,-14 14 0 0,15-15 0 0,-20 1 0 0,19 14 0 0,-14-15 0 0,15 20 0 0,-20-19 0 0,19 14 0 0,-14-34 0 0,15 34 0 0,-20-34 0 0,0 34 0 0,19-15 0 0,-14 1 0 0,15 14 0 0,-1-34 0 0,-14 34 0 0,34-15 0 0,-34 1 0 0,15 14 0 0,-1-15 0 0,-14 20 0 0,15 0 0 0,-1-19 0 0,-14 14 0 0,15-15 0 0,-1 20 0 0,-14 0 0 0,15-19 0 0,-1 14 0 0,-14-15 0 0,15 20 0 0,0 0 0 0,-16 0 0 0,16 0 0 0,0 0 0 0,-16 0 0 0,16 0 0 0,-20 0 0 0,20 0 0 0,-15 0 0 0,14 0 0 0,1 0 0 0,-15 0 0 0,14 0 0 0,1 0 0 0,-15 0 0 0,34 0 0 0,-34 0 0 0,14 0 0 0,1 0 0 0,4 0 0 0,1 0 0 0,14 0 0 0,-15 0 0 0,20 0 0 0,-19 0 0 0,14 0 0 0,-15 0 0 0,20 0 0 0,-19 0 0 0,14 0 0 0,-15 0 0 0,20 0 0 0,-19 0 0 0,14 0 0 0,-15 0 0 0,20 0 0 0,-19 0 0 0,14 0 0 0,-15 0 0 0,20 0 0 0,0 0 0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26:15.5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5382">
    <iact:property name="dataType"/>
    <iact:actionData xml:id="d0">
      <inkml:trace xmlns:inkml="http://www.w3.org/2003/InkML" xml:id="stk0" contextRef="#ctx0" brushRef="#br0">10028 10339 24575 0,'44'-20'0'9,"0"15"0"1,0-14 0 0,-20-1 0 0,16 15 0 0,-36-14 0 0,16 19 0 0,-20 0 0-1,20 0 0 1,-16 0 0 0,16 0 0 0,-20 0 0 0,19 0 0 0,-14 0 0 0,15 0 0 0,-20 0 0-1,19 0 0 1,-14 0 0 0,15 0 0 0,-1 0 0 0,-14 0 0 0,15 0 0 0,-20 0 0 0,19 0 0-1,-14 0 0 1,15 0 0 0,-20 0 0 0,19 0 0 0,-14 0 0 0,15 0 0 0,-20 0 0 0,19 0 0-1,-14 0 0 1,15 0 0 0,-20 0 0 0,19 0 0 0,-14 0 0 0,15 0 0 0,-20-20 0-1,19 15 0 1,-14-14 0 0,15 19 0 0,-1 0 0 0,6 0 0 0,-1 0 0 0,-4 0 0 0,-1 0 0-1,-14 0 0 1,15 0 0 0,-1 0 0 0,-14 0 0 0,34 0 0 0,-34 0 0 0,34-20 0 0,-14 15 0-1,-1-14 0 1,15 19 0 0,-34 0 0 0,34 0 0 0,-34 0 0 0,34-20 0 0,-14 15 0 0,-1-14 0-1,15 19 0 1,-14 0 0 0,19 0 0 0,0 0 0 0,0 0 0 0,-20 0 0 0,35 0 0-1,-30 0 0 1,34 0 0 0,-19 0 0 0,0 0 0 0,0 0 0 0,0 0 0 0,-19 0 0 0,14 0 0-1,-15 0 0 1,1 0 0 0,-6 0 0 0,1 0 0 0,-15 0 0 0,14 0 0 0,1 19 0 0,-15-14 0-1,34 15 0 1,-34-20 0 0,14 0 0 0,1 0 0 0,-15 0 0 0,14 0 0 0,-19 0 0 0,20 19 0-1,-15-14 0 1,14 15 0 0,-19-20 0 0,20 0 0 0,-15 0 0 0,14 0 0 0,-19 0 0-1,20 0 0 1,-15 0 0 0,14 0 0 0,1 0 0 0,-15 0 0 0,34 0 0 0,-34 0 0 0,34 0 0-1,-15 0 0 1,20 0 0 0,-19 0 0 0,14 0 0 0,-15 0 0 0,1 0 0 0,14 0 0 0,-15 0 0-1,20 0 0 1,0 0 0 0,0 0 0 0,0 0 0 0,0 0 0 0,0 0 0 0,0 0 0 0,-20 0 0-1,16 0 0 1,-36 0 0 0,35 0 0 0,-34 0 0 0,34 0 0 0,-34 0 0 0,34 0 0-1,-34 0 0 1,15 0 0 0,-1 0 0 0,-14 0 0 0,34 0 0 0,-34 0 0 0,15 0 0 0,-1 0 0-1,-14 0 0 1,15 0 0 0,-1 0 0 0,-14 0 0 0,15 0 0 0,-20 0 0 0,19 0 0 0,-14 0 0-1,15 0 0 1,-20 0 0 0,19 0 0 0,-14 0 0 0,15 0 0 0,-20 0 0 0,19 0 0 0,-14 0 0-1,15 0 0 1,-1 0 0 0,-14 0 0 0,15 0 0 0,-20 0 0 0,19 0 0 0,-14 19 0-1,15-14 0 1,-20 15 0 0,19-20 0 0,-14 0 0 0,15 0 0 0,-1 0 0 0,-14 0 0 0,15 0 0-1,-1 0 0 1,-14 0 0 0,15 0 0 0,-1 0 0 0,-14 0 0 0,15 0 0 0,-1 0 0 0,-14 0 0-1,15 0 0 1,-1 0 0 0,-14 0 0 0,34 0 0 0,-34 0 0 0,34 0 0 0,-34 0 0 0,15 0 0-1,-20 0 0 1,19 0 0 0,-14 0 0 0,15 0 0 0,-20 19 0 0,0-14 0 0,0 15 0 0</inkml:trace>
    </iact:actionData>
  </iact:action>
  <iact:action type="add" startTime="9619">
    <iact:property name="dataType"/>
    <iact:actionData xml:id="d1">
      <inkml:trace xmlns:inkml="http://www.w3.org/2003/InkML" xml:id="stk1" contextRef="#ctx0" brushRef="#br0">13635 10735 24575 0,'0'-25'0'16,"0"6"0"1,19 19 0-1,-14-20 0 1,15 15 0 0,-1-34 0-1,-14 34 0 1,34-14 0-1,-34-1 0 1,34 15 0 0,-34-14 0-1,15-1 0 1,-1 15 0-1,-14-14 0 1,15-1 0 0,-1 15 0-1,-14-14 0 1,34 19 0-1,-34 0 0 1,15 0 0 0,-20-20 0-1,19 15 0 1,-34-14 0-1,30 19 0 1,-34 19 0 0,19-14 0-1,-20 15 0 1,15-20 0-1,-14 19 0 1,19-14 0 0,-20 15 0-1,15-20 0 1,-14 0 0-1,-1 0 0 1,15 19 0 0,-14-14 0-1,19 15 0 1,-20-20 0-1,15 0 0 1,-14 19 0 0,19-14 0-1,0 15 0 1,-20-20 0-1,15 0 0 1,-14 19 0 0,19-14 0-1,0 15 0 1,0-20 0-1,0 19 0 1,-20-14 0 0,15 15 0-1,-14-20 0 1,19 19 0-1,0-14 0 1,0 15 0 0,19-20 0-1,-14 0 0 1,15 0 0-1,-20 0 0 1,19 0 0 0,-14 0 0-1,15 0 0 1,-1 0 0-1,6 0 0 1,-1 0 0 0,15 0 0-1,-14 19 0 1,-1-14 0-1,15 15 0 1,-15-1 0 0,1-14 0-1,14 34 0 1,-34-34 0-1,34 34 0 1,-34-34 0 0,34 15 0-1,-34-20 0 1,14 19 0-1,-19-14 0 1,20 15 0 0,-15-20 0-1,14 0 0 1,-19 0 0 0</inkml:trace>
    </iact:actionData>
  </iact:action>
  <iact:action type="add" startTime="12039">
    <iact:property name="dataType"/>
    <iact:actionData xml:id="d2">
      <inkml:trace xmlns:inkml="http://www.w3.org/2003/InkML" xml:id="stk2" contextRef="#ctx0" brushRef="#br0">13679 10691 24575 0,'24'0'0'13,"15"0"0"1,5 0 0-1,5 0 0 1,15 0 0 0,-20 0 0-1,-1 0 0 1,21 0 0 0,-15 0 0-1,34 0 0 1,-15 0 0 0,1 0 0-1,14 0 0 1,-15 0 0 0,20 0 0-1,0 0 0 1,-19 0 0 0,14 0 0-1,-34 0 0 1,14 0 0 0,-19 19 0-1,0-14 0 1,0 15 0 0,-19-20 0-1,14 0 0 1,-15 0 0 0,20 0 0-1,-20 0 0 1,16 0 0-1,-16 0 0 1,0 0 0 0,16 0 0-1,-16 0 0 1,0 0 0 0,15 0 0-1,-14 0 0 1,-1 0 0 0,15 0 0-1,-14 0 0 1,19 0 0 0,-20 0 0-1,15 0 0 1,-34 0 0 0,34 0 0-1,-34 0 0 1,15 0 0 0,-1 0 0-1,-14 0 0 1,15 0 0 0,-20 0 0-1,0 0 0 1,0 0 0 0</inkml:trace>
    </iact:actionData>
  </iact:action>
  <iact:action type="add" startTime="13722">
    <iact:property name="dataType"/>
    <iact:actionData xml:id="d3">
      <inkml:trace xmlns:inkml="http://www.w3.org/2003/InkML" xml:id="stk3" contextRef="#ctx0" brushRef="#br0">21508 3652 24575 0,'14'0'0'9,"-4"0"0"0,54 0 0 0,-1 0 0 0,-14 0 0 0,14 0 0 0,1 0 0 1,-15 0 0-1,34 0 0 0,-34 0 0 0,-5 0 0 0,-5 0 0 0,-15 0 0 0,1 0 0 1,-6 0 0-1,-19 19 0 0,20-14 0 0,-15 15 0 0,14-20 0 0,-19 0 0 0,0 19 0 1,0-14 0-1,0 15 0 0,0-20 0 0,0 19 0 0,0-14 0 0,0 15 0 1,0-1 0-1,0-14 0 0,0 34 0 0,0-14 0 0,0 19 0 0,0 0 0 0,0 0 0 1,0-20 0-1,0 15 0 0,0-14 0 0,0 19 0 0,-19 19 0 0,-6 6 0 0,1-1 0 1,4 15 0-1,20-34 0 0,-19 15 0 0,14-1 0 0,-15-14 0 0,20 15 0 1,0-20 0-1,0-1 0 0,0-18 0 0,0 14 0 0,0-15 0 0,0 1 0 0,0 14 0 1,0-34 0-1,0 34 0 0,0-15 0 0,0 1 0 0,0 14 0 0,0-34 0 0,0 34 0 1,0-15 0-1,0 20 0 0,20 0 0 0,-15 0 0 0,34 0 0 0,-34 0 0 1,34 20 0-1,-34-15 0 0,34-5 0 0,-15 15 0 0,20-50 0 0,-19 50 0 0,14-35 0 1,-15 1 0-1,1 14 0 0,14-34 0 0,-15 14 0 0,1 1 0 0,14-15 0 0,-15 14 0 1,1-19 0-1,14 0 0 0,-15 0 0 0,20 0 0 0,-19 0 0 0,14 0 0 1,-15 0 0-1,0 0 0 0,-4 0 0 0,0 0 0 0,-16 0 0 0,16 0 0 0,-20-19 0 1,0 14 0-1,0-15 0 0,0 20 0 0,0-19 0 0,0 14 0 0,0-15 0 0,0 1 0 1,0 14 0-1,0-15 0 0,0 20 0 0,0-19 0 0,0 14 0 0,-20-34 0 1,-4 34 0-1,0-15 0 0,-16 1 0 0,36 14 0 0,-35-15 0 0,34 20 0 0,-34 0 0 1,14 0 0-1,-19 0 0 0,20 0 0 0,-15 0 0 0,34 0 0 0,-34 0 0 0,34 0 0 1,-15 0 0-1,1 0 0 0,14 0 0 0,-15 20 0 0,1-15 0 0,14 34 0 0,-15-15 0 1,1 20 0-1,14 0 0 0,-15 0 0 0,20 0 0 0,0-19 0 0,0 14 0 1,0-15 0-1,0 20 0 0,0 0 0 0,0 0 0 0,0 0 0 0,0-19 0 0,0 33 0 1,0-28 0-1,0 33 0 0,0-38 0 0,0 14 0 0,0-15 0 0,0 20 0 0,0 0 0 1,20 0 0-1,-15 0 0 0,14-19 0 0,1 14 0 0,-15-15 0 0,14 20 0 1,-19 0 0-1,20-19 0 0,-15 14 0 0,14-15 0 0,-19 20 0 0,0-19 0 0,20 14 0 1,-15-34 0-1,14 34 0 0,-19-34 0 0,0 34 0 0,0-34 0 0,0 34 0 0,0-15 0 1,0 20 0-1,20 0 0 0,-15 0 0 0,14-19 0 0,-19 14 0 0,0 5 0 1,0 5 0-1,0 14 0 0,20-19 0 0,-15-19 0 0,14 14 0 0,-19-15 0 0,0 20 0 1,0 0 0-1,0 0 0 0,0 0 0 0,0 0 0 0,0 0 0 0,0 0 0 0,0 0 0 1,0-19 0-1,0 14 0 0,0-15 0 0,0 20 0 0,0 0 0 0,0 20 0 1,-19-15 0-1,14 14 0 0,-34-19 0 0,14 20 0 0,1-15 0 0,-15 14 0 0,14 1 0 1,1-15 0-1,-15 14 0 0,14-19 0 0,1 0 0 0,-15 0 0 0,34-19 0 0,-34-6 0 1,34 1 0-1,-15-15 0 0,20 14 0 0,-19-19 0 0,14 0 0 0,-34 0 0 1,34 0 0-1,-34 0 0 0,34 0 0 0,-34 20 0 0,14-15 0 0,-19 14 0 0,20-19 0 1,-15 0 0-1,14 0 0 0,1 0 0 0,-15 0 0 0,34 0 0 0,-34 0 0 0,34 0 0 1,-34 0 0-1,34 0 0 0,-15 0 0 0,1 0 0 0,14 0 0 0,-15 0 0 1</inkml:trace>
    </iact:actionData>
  </iact:action>
  <iact:action type="add" startTime="18272">
    <iact:property name="dataType"/>
    <iact:actionData xml:id="d4">
      <inkml:trace xmlns:inkml="http://www.w3.org/2003/InkML" xml:id="stk4" contextRef="#ctx0" brushRef="#br0">10380 11791 24575 0,'-25'0'0'8,"6"0"0"1,-1 0 0-1,15 0 0 1,-34 0 0 0,35 0 0-1,-16 0 0 1,0 0 0-1,-4 0 0 1,0 0 0 0,-16 0 0-1,16 0 0 1,-20 0 0 0,0 0 0-1,0 0 0 1,20 0 0-1,-15 0 0 1,14 0 0 0,-19 0 0-1,0 0 0 1,20-20 0 0,-15 15 0-1,14-14 0 1,1 19 0-1,4 0 0 1,1 0 0 0,14-20 0-1,-15 15 0 1,20-14 0 0,-19 19 0-1,14 0 0 1,-15 0 0-1,20-20 0 1,-19 15 0 0,14-14 0-1,-15 19 0 1,1 0 0 0,14 0 0-1,-15 0 0 1,20-20 0-1,0 15 0 1,0-14 0 0,-19 19 0-1,14 0 0 1,-15 0 0 0,20 0 0-1,0 0 0 1,-19-20 0-1,14 15 0 1,-15-14 0 0,1 19 0-1,14 0 0 1,-15 0 0 0,20 0 0-1,-19 0 0 1,-6 0 0-1,1 0 0 1,4 0 0 0,1 0 0-1,14 0 0 1,-34 0 0 0,34-20 0-1,-34 15 0 1,34-14 0-1,-15 19 0 1,1 0 0 0,14 0 0-1,-15 0 0 1,1 0 0 0,14 0 0-1,-15 0 0 1,20 0 0-1,-19 0 0 1,14 0 0 0,-15 0 0-1,20 0 0 1,-19 0 0 0,14 0 0-1,-15 0 0 1,20 0 0-1,-19 0 0 1,14 0 0 0,-34-20 0-1,34 15 0 1,-34-14 0 0,34 19 0-1,-14 0 0 1,-1 0 0-1,-4 0 0 1,-1 0 0 0,-14 0 0-1,34 0 0 1,-34 0 0 0,15 0 0-1,-20 0 0 1,19 0 0-1,-14 0 0 1,15 0 0 0,-20 0 0-1,0 0 0 1,19 0 0 0,-14 0 0-1,15 0 0 1,-20 0 0-1,0 0 0 1,0 0 0 0,0 0 0-1,0 0 0 1,0 0 0 0,0 0 0-1,0 0 0 1,0 0 0-1,0 0 0 1,0 19 0 0,0-14 0-1,0 15 0 1,0-20 0 0,-20 0 0-1,16 0 0 1,-16 0 0-1,20 19 0 1,0-14 0 0,0 15 0-1,20-20 0 1,-15 0 0 0,14 19 0-1,-19-14 0 1,0 15 0-1,20-1 0 1,-15-14 0 0,14 34 0-1,-19-34 0 1,0 34 0 0,20-34 0-1,-15 34 0 1,14-14 0-1,-19 19 0 1,20 0 0 0,-15 0 0-1,14 0 0 1,1 0 0 0,-15 0 0-1,34 0 0 1,-34 19 0-1,34-14 0 1,-15 15 0 0,20-20 0-1,0 0 0 1,-19 0 0 0,14 0 0-1,-15 0 0 1,20 0 0-1,0 0 0 1,0 0 0 0,-19 0 0-1,14-20 0 1,-15 35 0 0,20-30 0-1,-19 35 0 1,14-20 0-1,-15 0 0 1,1 0 0 0,14 0 0-1,-15 0 0 1,1 19 0 0,14-14 0-1,-15 34 0 1,20-14 0-1,-19 38 0 1,14-14-330 0,-14-30 0-1,-1 1 330 1,15 49 0 0,-15-21 0-1,20 31 0 1,0-30 0-1,0-27 0 1,0 0 0 0,0 26 0-1,0 11 0 1,0-35 0-1,0 1 0 1,20-6 0 0,-15 1 0-1,34-15 660 1,-15 14-660 0,1-19 0-1,34 0 0 1,-50 0 0-1,50 0 0 1,-35 0 0 0,20-19 0-1,0 14 0 1,0-15 0 0,0 20 0-1,0 0 0 1,20 0 0-1,-15 20 0 1,34-15 0 0,-15 14 0-1,1-19 0 1,14 0 0 0,-15 0 0-1,20 0 0 1,0 0 0-1,0 0 0 1,0 0 0 0,0-19 0-1,0 14 0 1,0-34 0 0,0 34 0-1,0-34 0 1,0 34 0-1,0-34 0 1,-25 3 0 0,1 3 0-1,34 9 0 1,-35-18 0 0,1 1 0-1,24 16 0 1,19-19 0-1,-14 0 0 1,14 0 0 0,1 0 0-1,4 0 0 1,1 0-492 0,-40 0 1-1,0 0 491 1,45 0 0-1,-6 0 0 1,10-19 0 0,-29 14-291-1,19-34 291 1,-4 34 0 0,-1-34 0-1,-14 14 0 1,-5 1 0-1,-5-35 0 1,-14 49 0 0,19-48 0-1,-20 14 0 1,15-5 0 0,-34-15 0-1,34 1 0 1,-14 14 0-1,-1-34 0 1,15 14 0 0,-34 1 0-1,15-15 0 1,-1 14 0 0,-14 1 0-1,14-15 0 1,-19 14 0-1,-11 16 0 1,-2-1 0 0,-2-19 0-1,30-30 0 1,-54 34 0 0,34-19 0-1,-34 20 0 1,34-35 0-1,-34 50 0 1,14-7 0 0,1-3 0-1,-15-10 968 1,14-34-968 0,-19 38 306-1,0-14-306 1,0 15 0-1,0-1 0 1,0 6 0 0,0-1 0-1,0 15 0 1,0-14 0 0,0 38 0-1,0-33 0 1,0 28 0-1,0-33 0 1,-19 19 0 0,14 0 0-1,-34 0 0 1,34-20 0 0,-34-4 0-1,34-1 0 1,-34 6 0-1,34-1 0 1,-34 15 0 0,34-14 0-1,-34 19 0 1,34 0 0 0,-15 0 0-1,20 0 0 1,-19 0 0-1,14 0 0 1,-34 0 0 0,34 0 0-1,-34 0 0 1,34 0 0 0,-34 0 0-1,14 19 0 1,1-14 0-1,-15 15 0 1,34-20 0 0,-34 19 0-1,15-14 0 1,-1 15 0 0,-14-20 0-1,15 19 0 1,-40-14 0-1,15 15 0 1,-14-1 0 0,19-14 0-1,0 34 0 1,0-14 0 0,0 19 0-1,0 0 0 1,0-20 0-1,0 15 0 1,0-14 0 0,0 19 0-1,0 0 0 1,0-20 0 0,0 15 0-1,0-14 0 1,0 19 0-1,0-20 0 1,0 15 0 0,0-14 0-1,0 19 0 1,0 0 0 0,20 0 0-1,-16 0 0 1,16 0 0-1,-20 0 0 1,0 0 0 0,0 0 0-1,0 0 0 1,0 0 0 0,-19 0 0-1,14 0 0 1,-15 0 0-1,20 0 0 1,0 0 0 0,0 0 0-1,20 0 0 1,-15 0 0 0,34 0 0-1,-15 0 0 1,1-20 0-1,14 15 0 1,-15-14 0 0,1-1 0-1,14 15 0 1,-15-14 0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5:26:15.53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act:action type="add" startTime="2021">
    <iact:property name="dataType"/>
    <iact:actionData xml:id="d0">
      <inkml:trace xmlns:inkml="http://www.w3.org/2003/InkML" xml:id="stk0" contextRef="#ctx0" brushRef="#br0">9456 3256 24575 0,'-88'0'0'6,"-19"0"0"1,42 0 0 0,-2 0-1297 0,-9 0 1 0,-5 0 1296 0,-15 0 0 0,-3 0-801 0,0 0 1-1,-2 0 800 1,-9 0 0 0,0 0 0 0,9 0 0 0,1 0 0 0,-8 0 0 0,1 0 0 0,17 0 0 0,0 0 0-1,-19 0 0 1,2 0-127 0,26 0 0 0,1 0 127 0,-18 0 0 0,6 0-719 0,-6 0 719 0,6 7 0 0,3 5 0-1,6 13 425 1,10-14 0 0,-1 2-425 0,-14 26 0 0,0-14 0 0,0-1 1774 0,20 15-1774 0,-15-14 1358 0,34 19-1358-1,-14-20 906 1,-1 15-906 0,15-34 279 0,-14 34-279 0,19-14 0 0,19-1 0 0,-14 15 0 0,34-34 0 0,-34 34 0-1,34-14 0 1,-34 19 0 0,34 19 0 0,-34-14 0 0,34 34 0 0,-34-14 0 0,15 19 0 0,-20 0 0 0,0 19 0-1,19-14 0 1,-14 15 0 0,15-1 0 0,-1-14 0 0,-14 14 0 0,34-19 0 0,-34 0 0 0,34 0 0 0,-34 0 0-1,34 0 0 1,-14-19 0 0,19-6 0 0,0 1 0 0,0-15 0 0,0 14 0 0,0-19 0 0,0 0 0-1,0 20 0 1,0-15 0 0,0 14 0 0,0-19 0 0,0 0 0 0,0 0 0 0,0 0 0 0,0 0 0 0,0-19 0-1,19 14 0 1,-14-15 0 0,15 20 0 0,-1 0 0 0,6 0 0 0,-1 0 0 0,35 20 0 0,-10-15 0 0,19 34 0-1,15-15-443 1,-14 1 443 0,-18-27 0 0,5-1 0 0,0-7 0 0,1 0 0 0,8 9 0 0,2 2-573 0,-2 1 0-1,2-4 573 1,7-7 0 0,3-1 0 0,0 9 0 0,2-3 0 0,8-15 0 0,2-1-822 0,9 17 1 0,0 1 821-1,-8-17 0 1,1-1 0 0,6 9 0 0,1-3 0 0,-1-16 0 0,2-3 0 0,10 10 0 0,2-3-972 0,1-15 0-1,0-1 972 1,-1 8 0 0,-2-1 0 0,0-8 0 0,-3-2 0 0,-15 1 0 0,-1 0 0 0,18 0 0 0,-1 0-388-1,-15 0 1 1,-3 0 387 0,1 0 0 0,-4 0 107 0,-19 1 1 0,-2-2-108 0,9-7 0 0,-2-3 0 0,46-14 0-1,-42 5 0 1,-1-4 0 0,38-20 0 0,-29 21 0 0,-2 2 0 0,1-3 0 0,-2-5 0 0,-1-1 0-1,-7 1 1393 1,15-35-1393 0,-5 20 0 0,-14 0 0 0,19 0 0 0,0 0 0 0,0-19 635 0,-34 31 0 0,-1-5-635-1,-6-14 0 1,-1-5 0 0,8 0 0 0,0-1 0 0,0-8 0 0,-1-2 0 0,-6 1 0 0,-1 0 0 0,8 0 0-1,0 0 0 1,-9 1 0 0,-3-2-45 0,3-7 0 0,-2-3 45 0,2 0 0 0,-2-3 0 0,2-16 0 0,-2-3 0-1,2-3 0 1,-2 3 0 0,-6 19 0 0,-5-1 0 0,-8-22 0 0,-4 1 0 0,0 30 0 0,-1 2 0 0,-6-17 0-1,-2-2 108 1,0 11 0 0,3 5-108 0,25-40 0 0,-36 49 0 0,-1 1 0 0,17-30-121 0,-19-14 121 0,0 19 0-1,-19-20 0 1,-6 35 0 0,-19-30 0 0,-19 35 0 0,14-20 0 0,-15 0 0 0,20 19 0 0,-19-14 0 0,14 15 0-1,-1 24 0 1,-3 0 0 0,-20-44 0 0,21 51 0 0,-3 5 0 0,-33-12 0 0,0-14 0 0,23 43 0 0,3 0 0-1,-17-48 0 1,19 39 0 0,-2 4 0 0,-26-24 0 0,-5 0 0 0,30 22 0 0,-1 0 0 0,-29-22 0-1,-14 19 0 1,19 6 0 0,-20-1 0 0,16 15 0 0,-16-14 0 0,20-1 0 0,0 15 0 0,0-14 780 0,0 19-780-1,20 0 1496 1,4 0-1496 0,1 0 637 0,14 0-637 0,-15 0 155 0,20 0-155 0,0 0 0 0,0 0 0 0,0 0 0-1,0 0 0 1,0 19 0 0,20-14 0 0,-15 15 0 0,34-1 0 0,-34-14 0 0,34 15 0 0,-34-1 0 0,34 6 0-1,-14-1 0 1,-1 15 0 0,15-14 0 0,-34 19 0 0,15 0 0 0,-1 0 0 0,-14 19 0 0,15-33 0 0,-20 28 0-1,19-33 0 1,-14 19 0 0,15 0 0 0,-20 0 0 0,0 0 0 0,0-20 0 0,19 15 0 0,-14-14 0 0,15 19 0-1,-20 0 0 1,19 0 0 0,-14 0 0 0,34-20 0 0,-14 15 0 0,-1-14 0 0,15-1 0 0,-14 15 0 0,-1-34 0-1,15 34 0 1,-14-34 0 0,19 15 0 0,0-20 0 0,0 19 0 0,0-14 0 0,0 15 0 0,0-20 0 0</inkml:trace>
    </iact:actionData>
  </iact:action>
  <iact:action type="add" startTime="5831">
    <iact:property name="dataType"/>
    <iact:actionData xml:id="d1">
      <inkml:trace xmlns:inkml="http://www.w3.org/2003/InkML" xml:id="stk1" contextRef="#ctx0" brushRef="#br0">12623 6907 24575 0,'-24'20'0'6,"-15"24"0"1,17 14 0 0,0 11-1576 0,-21 9 1 0,-2 5 1575 0,9 15 0 0,-2 5-688-1,-1-26 1 1,-5 1-1 0,5 1 688 0,2 34 0 0,1-1 0 0,-19 2 0 0,2-3-27 0,28-21 0-1,1-4 27 1,-16-1 0 0,2-4-662 0,9 37 662 0,6-43 0 0,2 1 0 0,1 37 1117 0,20-6-1117-1,-19-19 0 1,14 0 2298 0,-15 0-2298 0,20-20 1438 0,0 16-1438 0,0-16 882 0,0 0-882 0,0-4 195-1,0-20-195 1,0 0 0 0,0 0 0 0,0 0 0 0,0-20 0 0,0 16 0 0,20-36 0-1,-15 36 0 1,14-16 0 0,-19 0 0 0,0 16 0 0,0-16 0 0,20 20 0 0,-15-20 0 0,14 15 0-1,-19-14 0 1,0-1 0 0,0-4 0 0,0-1 0 0,0 6 0 0,20 19 0 0,-15 19 0 0,34 6 0-1,-34 19 0 1,14 0 0 0,-19 0 0 0,20 19 0 0,-15-14 0 0,14-29 0 0,1-1 0 0,-15 30 0-1,14 15 0 1,-19-20 0 0,0 0 0 0,0 19-770 0,20 6 770 0,-18-48 0 0,1 2 0-1,7 0 0 1,-1-2 0 0,-9 28-297 0,0 29 297 0,0-49 0 0,0 35 0 0,0-20 0 0,0 0 0-1,0 0 0 1,0-20 0 0,0 15 0 0,0-14 758 0,20-1-758 0,-15 15 309 0,34-14-309 0,-15-1 0-1,1 15 0 1,14-14 0 0,-15-1 0 0,20 15 0 0,-19-54 0 0,14 30 0 0,-15-34 0 0,40 19 0-1,4 0 0 1,0 0 0 0,16-20 0 0,-16 35 0 0,20-50 0 0,0 50 0 0,19-34 0 0,-14 19 0-1,15-20-364 1,-34-5 0 0,-2 1 364 0,11 5 0 0,7-5 0 0,1 4 0 0,7 20 0-1,-33-32 0 1,2 0 0 0,-3 7 0 0,-1 1 0 0,49 5 0 0,-47-14 0 0,2 2 0 0,9 5 0-1,0 3 0 1,-6 1 0 0,-3 0 0 0,45 7 0 0,-50 1 0 0,-2-1 0 0,33-4 0 0,20-1 0-1,-6 15 0 1,1-15 0 0,-16 1 0 0,16 14 0 0,-40-34 0 0,-4 14 0 0,-1 1 0 0,-14-15 0-1,15 14 728 1,-1-19-728 0,6 0 0 0,-1 0 0 0,15 0 0 0,-14 0 0 0,19 20 0-1,0-15 0 1,0 14 0 0,-20-19 0 0,15 0 0 0,-15 0 0 0,1 0 0 0,14 0 0 0,-15 0 0-1,1 0 0 1,-6 0 0 0,-19 0 0 0,20 0 0 0,-15 0 0 0,34 0 0 0,-34 0 0 0,34-19 0-1,-34 14 0 1,34-34 0 0,-34 34 0 0,34-34 0 0,-15-5 0 0,40-5-780 0,-16-34 780 0,-28 48 0-1,0 2 0 1,28-36 0 0,-29 37 0 0,1 1 0 0,-7-2 0 0,-1 2 0 0,56-18 0-1,-57 17 0 1,-2 1 0 0,35-13 0 0,-35 12 0 0,1 0 0 0,39-17-142 0,-39 17 1 0,0 1 141-1,34-13 0 1,0 0 0 0,-1 0 0 0,1 0 0 0,-19 0 0 0,14 0 0 0,-34 0 0 0,14 19 0-1,-19-14 0 1,20 15 769 0,-15-20-769 0,34 0 294 0,-34 0-294 0,14 0 0 0,1 19 0 0,-15-14 0-1,14 15 0 1,-38-20 0 0,14 19 0 0,-34-14 0 0,34 15 0 0,-34-20 0 0,34 0 0 0,-34-20 0-1,14-4 0 1,1-40 0 0,-16 15 0 0,7 30 0 0,-2-1 0 0,-9-48 0 0,0-1-375-1,0 50 1 1,0-1 374 0,0-48 0 0,0-1 0 0,1 50 0 0,-2-1 0 0,-8-1 0 0,-2-2 0-1,9-11 0 1,0 0 0 0,-9 8 0 0,2 3 0 0,10 1 0 0,-2 5 0 0,-18-8 0 0,14-14 0-1,-15 15 749 1,20-1-749 0,0 6 0 0,0 19 0 0,0 0 0 0,0-20 0 0,0 35 0 0,-19-30 0-1,14 35 0 1,-15-20 0 0,20 0 0 0,0 0 0 0,0 0 0 0,0-20 0 0,0 15 0-1,0-14 0 1,0 19 0 0,0 0 0 0,0-20 0 0,0 16 0 0,0-36 0 0,0 36 0 0,-19-55 0-1,14 49 0 1,-22-5 0 0,-5-4 0 0,3-30-408 0,-12 38 0 0,-1-2 408 0,17-7 0 0,1 0 0-1,-17 8 0 1,-1 0 0 0,7-9 0 0,1-2 0 0,-7 1 0 0,-6 0-910 0,-15-9 1 0,-3-1 909-1,8-3 0 1,-3 1 0 0,-13 0 0 0,-6 0 0 0,-6-7 0 0,-1-1-1163 0,7-3 0-1,-3 2 1163 1,19 32 0 0,-4 3 0 0,2-3 0 0,-3-9 0 0,2-3 0 0,4 8 0 0,2 10 0-1,-2 0 0 1,-16-17 0 0,-9-7 0 0,13 11-1443 0,-19-6 1443 0,18 5 0 0,-13-11 0 0,6 11 0-1,10 22 0 1,3 3 0 0,-19-25 0 0,0-1-208 0,11 19 0 0,2 2 208 0,8 0 0 0,2-2 0-1,0 0 0 1,-2 2 369 0,1 9 0 0,0 0-369 0,1-10 0 0,-2 5 0 0,-7 22 0 0,-3 4 0-1,-1-16 0 1,0 0 0 0,-2 16 0 0,3 1 0 0,-35-32 0 0,21 21 0 0,1 2 0-1,-18-3 471 1,6 2 1 0,-6 5-472 0,29 14 0 0,2 1 0 0,-1-8 0 0,-1 0 0 0,-7 9 0-1,1 2 0 1,17-1 0 0,0 0 0 0,-17 0 0 0,-1 0 0 0,7 0 0 0,1 0 0 0,0 0 0-1,0 0 0 1,-8 0 0 0,1 0 786 0,18 0 0 0,-3 0-786 0,-43 0 0 0,-4 0 0 0,21 0 0-1,2 0 107 1,-7 0 1 0,1 0-108 0,14 0 0 0,6 0 714 0,-32 0-714 0,19 20 0-1,-10 4 0 1,54 40 0 0,-34-15 1413 0,34 34-1413 0,-14-34 0 0,19 34 0 0,-20 5 0 0,16 5 0-1,-16-5 0 1,30-26 0 0,4-2 0 0,1-1 0 0,-3 2 0 0,5 0 0 0,23-12 1152 0,-16 14-1152-1,1 1 73 1,14-15-73 0,-15-5 0 0,20-5 0 0,0-15 0 0,0 20 0 0,0-19 0 0,0 14 0-1,0-15 0 1,0 20 0 0,20 20 0 0,4-15 0 0,40 34 0 0,-35-54 0 0,10 10 0 0</inkml:trace>
    </iact:actionData>
  </iact:action>
  <iact:action type="add" startTime="9161">
    <iact:property name="dataType"/>
    <iact:actionData xml:id="d2">
      <inkml:trace xmlns:inkml="http://www.w3.org/2003/InkML" xml:id="stk2" contextRef="#ctx0" brushRef="#br0">28193 3916 24575 0,'-25'24'0'9,"-14"-4"0"0,-5-20 0 1,-24 0 0-1,-20 0 0 1,0 0 0-1,26 0 0 1,-3 0-516-1,-2 0 0 1,-3 0 516-1,-16 0 0 1,-4 0-928-1,-6 0 1 1,-3 0 927-1,-10 0 0 1,-2 0-1200-1,-11-2 1 1,-1 4 1199-1,0 6 0 1,2 3 0-1,8 1 0 1,6 1-495-1,27-3 1 1,4 4 494-1,-9 16 0 1,4-1 185-1,-37-20-185 1,41 20 0-1,3 1 0 1,-19-5 1396-1,-10 19-1396 1,35 0 2493-1,0-20-2493 0,4 15 1272 1,1-14-1272-1,14 19 0 1,-34 19 0-1,14-14 0 1,1 34 0-1,-15-14 185 1,-5 19-185-1,14-1 0 1,21-43 0-1,4 0 0 1,0 44 0-1,-34 0 0 1,39-24 0-1,0 0 0 1,-2-15 0-1,-1-1 0 1,3 7 0-1,0-2 0 1,-39 30 0-1,15-15 0 1,-1 20 0-1,-14-19 0 1,34 14 0-1,-34-15 151 1,34 1-151-1,8-17 0 1,-1-2 0-1,-7 4 0 1,5 29 0-1,5-39 0 1,34 0 0-1,-34-19 593 0,34 14-593 1,-14-34 0-1,19 14 0 1,0-19 0-1,0 0 0 1,0-19 0-1,0 14 0 1,0-15 0-1,0 1 0 1,0 14 0-1,0-34 0 1,0 34 0-1,0-34 0 1,-20 14 0-1,15-19 0 1,-34 0 0-1,34 0 0 1,-14-19 0-1,-1 14 0 1,15-15 0-1,-14 20 0 1,-1 0 0-1,15-19 0 1,-14 34 0-1,-1-30 0 1,15 34 0-1,-14 1 0 1,19-15 0-1,0 34 0 1,0-15 0-1,-20 20 0 1,15-19 0-1,-14 14 0 0,-1-15 0 1,15 1 0-1,-14 14 0 1,-1-15 0-1,15 20 0 1,-14-19 0-1,19 14 0 1,0-15 0-1,-20 20 0 1,15 20 0-1,-14-15 0 1,19 34 0-1,0-15 0 1,0 1 0-1,0 14 0 1,19-15 0-1,-14 20 0 1,15 0 0-1,-1 0 0 1,-14 0 0-1,34 0 0 1,-14 0 0-1,-1 0 0 1,15 20 0-1,-14-15 0 1,-1 14 0-1,15-19 0 1,-14 0 0-1,-1 0 0 1,-4 0 0-1,-1-19 0 0,-14 14 0 1,34-34 0-1,-34 34 0 1,15-34 0-1,-20 14 0 1,19-19 0-1,-14 20 0 1,15-15 0-1,-20 34 0 1,19-34 0-1,-14 34 0 1,34-34 0-1,-34 34 0 1,15-15 0-1,-1 1 0 1,6 14 0-1,-1-15 0 1,-4 20 0-1,-1-19 0 1,6 14 0-1,-1-34 0 1,-4 14 0-1,-1 1 0 1,6-15 0-1,-1 14 0 1,15 1 0-1,-34-15 0 1,34 14 0-1,-34-19 0 1,34 0 0-1,-14 0 0 1,-1 0 0-1,15 0 0 0,-34 0 0 1,34 0 0-1,-15 0 0 1,20 0 0-1,0-19 0 1,0-6 0-1,20 1 0 1,4-15 0-1,20 14 0 1,0-19 0-1,0 0-212 1,-34 11 1-1,0 3 211 1,39 0 0-1,14-28 0 1,-19 33 0-1,0-19 0 1,0 0 0-1,-20 0 0 1,-4 20 0-1,-20-15 0 1,0 34 0-1,-20-15 0 1,16 1 423-1,-36 14-423 1,16-15 0-1,-20 20 0 1,0 0 0-1,0-19 0 1,0 14 0-1,0-15 0 1</inkml:trace>
    </iact:actionData>
  </iact:action>
</iact:action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2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9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Sunday, May 22,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Sunday, May 22,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454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inkAction" Target="../ink/inkAction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inkAction" Target="../ink/inkAction8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1/relationships/inkAction" Target="../ink/inkAction9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inkAction" Target="../ink/inkAction10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inkAction" Target="../ink/inkAction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11/relationships/inkAction" Target="../ink/inkAction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painting universal freehand floral seamless pattern">
            <a:extLst>
              <a:ext uri="{FF2B5EF4-FFF2-40B4-BE49-F238E27FC236}">
                <a16:creationId xmlns:a16="http://schemas.microsoft.com/office/drawing/2014/main" id="{F67ECDC9-CBE5-8B51-834D-20C5216CF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" b="755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559D2-29C3-D449-B261-37F886824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0381" y="3245645"/>
            <a:ext cx="4722566" cy="3531403"/>
          </a:xfrm>
        </p:spPr>
        <p:txBody>
          <a:bodyPr anchor="t"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Matrices and Their Real-World</a:t>
            </a:r>
            <a:br>
              <a:rPr lang="en-US" sz="3000" dirty="0">
                <a:solidFill>
                  <a:schemeClr val="bg1"/>
                </a:solidFill>
              </a:rPr>
            </a:br>
            <a:r>
              <a:rPr lang="en-US" sz="3000" dirty="0">
                <a:solidFill>
                  <a:schemeClr val="bg1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97954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8"/>
    </mc:Choice>
    <mc:Fallback>
      <p:transition spd="slow" advTm="64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F3B7-A30F-EF4F-B683-DDD30187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CFA7-D6FE-6249-9D6B-D514663FB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 </a:t>
            </a:r>
          </a:p>
          <a:p>
            <a:r>
              <a:rPr lang="en-US" dirty="0"/>
              <a:t>Used in electrical circuits</a:t>
            </a:r>
          </a:p>
          <a:p>
            <a:pPr lvl="1"/>
            <a:r>
              <a:rPr lang="en-US" dirty="0"/>
              <a:t>A/C networks</a:t>
            </a:r>
          </a:p>
          <a:p>
            <a:r>
              <a:rPr lang="en-US" dirty="0"/>
              <a:t>Quantum mechanics</a:t>
            </a:r>
          </a:p>
          <a:p>
            <a:r>
              <a:rPr lang="en-US" dirty="0"/>
              <a:t>Conversion of electrical energy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Chart, diagram, radar chart&#10;&#10;Description automatically generated">
            <a:extLst>
              <a:ext uri="{FF2B5EF4-FFF2-40B4-BE49-F238E27FC236}">
                <a16:creationId xmlns:a16="http://schemas.microsoft.com/office/drawing/2014/main" id="{89597C99-87F4-3343-8CEA-F23B6BB2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949420"/>
            <a:ext cx="4316186" cy="2285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9A0627-CD65-CB4B-82BE-A728D0EBE3C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90320" y="2549880"/>
              <a:ext cx="5504400" cy="36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9A0627-CD65-CB4B-82BE-A728D0EBE3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960" y="2540520"/>
                <a:ext cx="5523120" cy="36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97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434"/>
    </mc:Choice>
    <mc:Fallback>
      <p:transition spd="slow" advTm="37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92C9-B496-9B4E-9E39-D5A6126F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97B9-3884-8A47-B030-F930A827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</a:t>
            </a:r>
          </a:p>
          <a:p>
            <a:pPr lvl="1"/>
            <a:r>
              <a:rPr lang="en-US" dirty="0"/>
              <a:t>Uses an invertible key to encrypt data </a:t>
            </a:r>
          </a:p>
          <a:p>
            <a:pPr lvl="1"/>
            <a:r>
              <a:rPr lang="en-US" dirty="0"/>
              <a:t>Used to encrypt video signals to prevent loss for satellite owners </a:t>
            </a:r>
          </a:p>
          <a:p>
            <a:pPr lvl="1"/>
            <a:r>
              <a:rPr lang="en-US" dirty="0"/>
              <a:t>Encrypted keys can’t go back to their original forms </a:t>
            </a:r>
          </a:p>
          <a:p>
            <a:pPr lvl="1"/>
            <a:r>
              <a:rPr lang="en-US" dirty="0"/>
              <a:t>Uses matrix multiplication </a:t>
            </a:r>
          </a:p>
        </p:txBody>
      </p:sp>
    </p:spTree>
    <p:extLst>
      <p:ext uri="{BB962C8B-B14F-4D97-AF65-F5344CB8AC3E}">
        <p14:creationId xmlns:p14="http://schemas.microsoft.com/office/powerpoint/2010/main" val="99081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869"/>
    </mc:Choice>
    <mc:Fallback>
      <p:transition spd="slow" advTm="328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27E44D6B-FD44-8545-8AD5-C9C577FA3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380"/>
          <a:stretch/>
        </p:blipFill>
        <p:spPr>
          <a:xfrm>
            <a:off x="2111828" y="1568398"/>
            <a:ext cx="8545286" cy="3721203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B964DB-7C66-7F42-ABBA-41B4CC0E810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11560" y="1314720"/>
              <a:ext cx="5922360" cy="441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B964DB-7C66-7F42-ABBA-41B4CC0E81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305360"/>
                <a:ext cx="5941080" cy="443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3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14"/>
    </mc:Choice>
    <mc:Fallback>
      <p:transition spd="slow" advTm="23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0A65C9E-E07A-7B43-948B-680E27FC0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42410"/>
          <a:stretch/>
        </p:blipFill>
        <p:spPr>
          <a:xfrm>
            <a:off x="1035482" y="1820954"/>
            <a:ext cx="10121035" cy="3216092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6BAA34-109A-7646-B468-DC6792148567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15920" y="902880"/>
              <a:ext cx="8233920" cy="432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6BAA34-109A-7646-B468-DC67921485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6560" y="893520"/>
                <a:ext cx="8252640" cy="43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57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01"/>
    </mc:Choice>
    <mc:Fallback>
      <p:transition spd="slow" advTm="12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table&#10;&#10;Description automatically generated with medium confidence">
            <a:extLst>
              <a:ext uri="{FF2B5EF4-FFF2-40B4-BE49-F238E27FC236}">
                <a16:creationId xmlns:a16="http://schemas.microsoft.com/office/drawing/2014/main" id="{4AC091EA-1C6B-FF43-A9CF-D361CF6E1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9874"/>
          <a:stretch/>
        </p:blipFill>
        <p:spPr>
          <a:xfrm>
            <a:off x="1871981" y="2596243"/>
            <a:ext cx="10320019" cy="1665513"/>
          </a:xfrm>
        </p:spPr>
      </p:pic>
    </p:spTree>
    <p:extLst>
      <p:ext uri="{BB962C8B-B14F-4D97-AF65-F5344CB8AC3E}">
        <p14:creationId xmlns:p14="http://schemas.microsoft.com/office/powerpoint/2010/main" val="3447802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6"/>
    </mc:Choice>
    <mc:Fallback>
      <p:transition spd="slow" advTm="665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22966CD-1566-4A40-8A24-59994F3A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2270" y="1616528"/>
            <a:ext cx="8149730" cy="3624943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FCFFB8-4B49-3A4C-BA64-3B73250ACFB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65080" y="1599840"/>
              <a:ext cx="4671360" cy="3785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FCFFB8-4B49-3A4C-BA64-3B73250ACF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720" y="1590480"/>
                <a:ext cx="4690080" cy="38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9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036"/>
    </mc:Choice>
    <mc:Fallback>
      <p:transition spd="slow" advTm="250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5FB5-1F44-D649-A22D-69C99AC5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1E10-8820-4C41-A770-C82D6144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“284-288-IETEP1001 </a:t>
            </a:r>
            <a:r>
              <a:rPr lang="en-US" dirty="0" err="1"/>
              <a:t>Ijetsr</a:t>
            </a:r>
            <a:r>
              <a:rPr lang="en-US" dirty="0"/>
              <a:t> PDF.” </a:t>
            </a:r>
            <a:r>
              <a:rPr lang="en-US" i="1" dirty="0"/>
              <a:t>Scribd</a:t>
            </a:r>
            <a:r>
              <a:rPr lang="en-US" dirty="0"/>
              <a:t>, Scribd, 	https://</a:t>
            </a:r>
            <a:r>
              <a:rPr lang="en-US" dirty="0" err="1"/>
              <a:t>pt.scribd.com</a:t>
            </a:r>
            <a:r>
              <a:rPr lang="en-US" dirty="0"/>
              <a:t>/document/410248962/1510557148-284-288-ietep1001-ijetsr-pdf. </a:t>
            </a:r>
          </a:p>
          <a:p>
            <a:pPr marL="0" indent="0">
              <a:buNone/>
            </a:pPr>
            <a:r>
              <a:rPr lang="en-US" i="1" dirty="0"/>
              <a:t>Application of Matrices to Real Life Problems - Project Topics</a:t>
            </a:r>
            <a:r>
              <a:rPr lang="en-US" dirty="0"/>
              <a:t>. 	https://</a:t>
            </a:r>
            <a:r>
              <a:rPr lang="en-US" dirty="0" err="1"/>
              <a:t>www.projecttopics.org</a:t>
            </a:r>
            <a:r>
              <a:rPr lang="en-US" dirty="0"/>
              <a:t>/application-of-matrices-to-real-life-</a:t>
            </a:r>
            <a:r>
              <a:rPr lang="en-US" dirty="0" err="1"/>
              <a:t>problems.html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/>
              <a:t>Ltd, All Answers. “Application of Matrices in Real-Life.” </a:t>
            </a:r>
            <a:r>
              <a:rPr lang="en-US" i="1" dirty="0"/>
              <a:t>UK Essays</a:t>
            </a:r>
            <a:r>
              <a:rPr lang="en-US" dirty="0"/>
              <a:t>, UK Essays, 31 Dec. 2021, 	https://www.ukessays.com/essays/mathematics/application-of-matrices-in-real-life-	</a:t>
            </a:r>
            <a:r>
              <a:rPr lang="en-US" dirty="0" err="1"/>
              <a:t>problems.php</a:t>
            </a:r>
            <a:r>
              <a:rPr lang="en-US" dirty="0"/>
              <a:t>. </a:t>
            </a:r>
          </a:p>
          <a:p>
            <a:pPr marL="0" indent="0">
              <a:buNone/>
            </a:pPr>
            <a:r>
              <a:rPr lang="en-US" dirty="0" err="1"/>
              <a:t>Vedantu</a:t>
            </a:r>
            <a:r>
              <a:rPr lang="en-US" dirty="0"/>
              <a:t>. “Application of Matrices in Science, Commerce and Social Science Fields.” </a:t>
            </a:r>
            <a:r>
              <a:rPr lang="en-US" i="1" dirty="0"/>
              <a:t>VEDANTU</a:t>
            </a:r>
            <a:r>
              <a:rPr lang="en-US" dirty="0"/>
              <a:t>, 	</a:t>
            </a:r>
            <a:r>
              <a:rPr lang="en-US" dirty="0" err="1"/>
              <a:t>Vedantu</a:t>
            </a:r>
            <a:r>
              <a:rPr lang="en-US" dirty="0"/>
              <a:t>, 24 Mar. 2022, https://</a:t>
            </a:r>
            <a:r>
              <a:rPr lang="en-US" dirty="0" err="1"/>
              <a:t>www.vedantu.com</a:t>
            </a:r>
            <a:r>
              <a:rPr lang="en-US" dirty="0"/>
              <a:t>/</a:t>
            </a:r>
            <a:r>
              <a:rPr lang="en-US" dirty="0" err="1"/>
              <a:t>maths</a:t>
            </a:r>
            <a:r>
              <a:rPr lang="en-US" dirty="0"/>
              <a:t>/application-of-matrices.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8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73"/>
    </mc:Choice>
    <mc:Fallback>
      <p:transition spd="slow" advTm="25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11D2-CFD9-B140-A900-C437756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Matrices?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23D6-1BB3-C146-B5CB-8E1326B7C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matrix </a:t>
            </a:r>
            <a:r>
              <a:rPr lang="en-US" dirty="0"/>
              <a:t>is a set of numbers placed on a rectangle</a:t>
            </a:r>
          </a:p>
          <a:p>
            <a:r>
              <a:rPr lang="en-US" dirty="0"/>
              <a:t>Typically has m rows and n columns written as m × n </a:t>
            </a:r>
          </a:p>
          <a:p>
            <a:r>
              <a:rPr lang="en-US" i="1" dirty="0"/>
              <a:t> We call two matrices equal if their m and n are equal and for every position in the matrix their numbers correspond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AFA7DF0-BFB6-994C-B9D1-4345331AC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928533"/>
            <a:ext cx="6775285" cy="2133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9D75F0-7F32-5242-BB75-86EC65FD408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62080" y="4468320"/>
              <a:ext cx="851400" cy="128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9D75F0-7F32-5242-BB75-86EC65FD40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720" y="4458960"/>
                <a:ext cx="870120" cy="13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43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91"/>
    </mc:Choice>
    <mc:Fallback>
      <p:transition spd="slow" advTm="42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4863-D204-8543-8A64-D8B9D48D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Manipulation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907F4BF-205A-F446-AA6D-28433016B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14"/>
          <a:stretch/>
        </p:blipFill>
        <p:spPr>
          <a:xfrm>
            <a:off x="1371600" y="3429000"/>
            <a:ext cx="8596047" cy="18123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7FBE3-51B9-3D4C-8BA8-8AACDE3A39D1}"/>
              </a:ext>
            </a:extLst>
          </p:cNvPr>
          <p:cNvSpPr txBox="1"/>
          <p:nvPr/>
        </p:nvSpPr>
        <p:spPr>
          <a:xfrm>
            <a:off x="1540933" y="2472267"/>
            <a:ext cx="12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</a:t>
            </a:r>
          </a:p>
        </p:txBody>
      </p:sp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53A815E-BF2F-0B4B-B9AB-034AA217F29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27600" y="2847960"/>
              <a:ext cx="3927960" cy="130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53A815E-BF2F-0B4B-B9AB-034AA217F2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8240" y="2838600"/>
                <a:ext cx="3946680" cy="132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01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225"/>
    </mc:Choice>
    <mc:Fallback>
      <p:transition spd="slow" advTm="45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80DF-220A-CF4E-82A3-45AB85C4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3C36-DD56-9940-9B84-091986CB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268274-10A9-0445-8112-35FCED24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2645"/>
            <a:ext cx="650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39"/>
    </mc:Choice>
    <mc:Fallback>
      <p:transition spd="slow" advTm="315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B35D-C3EA-914C-B5EC-451CAE1C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Manipulation</a:t>
            </a:r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C771CE3E-8DA7-E84E-9436-0429C9D14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333" y="2029968"/>
            <a:ext cx="7518400" cy="4506299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90D8FE5-DC0D-6344-B7B0-87330383971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92760" y="2127960"/>
              <a:ext cx="6350040" cy="448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90D8FE5-DC0D-6344-B7B0-8733038397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3400" y="2118600"/>
                <a:ext cx="6368760" cy="450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5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06"/>
    </mc:Choice>
    <mc:Fallback>
      <p:transition spd="slow" advTm="67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24E0-843D-3A43-AF1C-ECB9C15D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Manipulation </a:t>
            </a:r>
          </a:p>
        </p:txBody>
      </p:sp>
      <p:pic>
        <p:nvPicPr>
          <p:cNvPr id="5" name="Content Placeholder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36724CD-A243-824B-A899-AAE565DD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12963"/>
            <a:ext cx="6976533" cy="4237037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1739EB8-3550-814D-9326-C47949D8FF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422080" y="5106600"/>
              <a:ext cx="2307960" cy="1064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1739EB8-3550-814D-9326-C47949D8FF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720" y="5097240"/>
                <a:ext cx="2326680" cy="10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31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65"/>
    </mc:Choice>
    <mc:Fallback>
      <p:transition spd="slow" advTm="210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5721-E926-C045-A46E-56B6B7B7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Transposition 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61BA0CE-1503-6143-A944-818B49A5F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84" y="2760134"/>
            <a:ext cx="9800431" cy="2312458"/>
          </a:xfr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D5E3FA-4C06-214E-AE72-CFF754352D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89680" y="2602440"/>
              <a:ext cx="4157280" cy="387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D5E3FA-4C06-214E-AE72-CFF754352D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320" y="2593080"/>
                <a:ext cx="4176000" cy="389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11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10"/>
    </mc:Choice>
    <mc:Fallback>
      <p:transition spd="slow" advTm="29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06B8-D78E-FD47-9D62-A30161F4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4065-4E9A-2049-8E18-A2C7D7A3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Graphics </a:t>
            </a:r>
          </a:p>
          <a:p>
            <a:pPr lvl="1"/>
            <a:r>
              <a:rPr lang="en-US" dirty="0"/>
              <a:t>Used to convert linear transformations to images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F2CC0BA-6FD8-AD40-A06E-CC0ABA25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50" y="2434590"/>
            <a:ext cx="3206750" cy="3314700"/>
          </a:xfrm>
          <a:prstGeom prst="rect">
            <a:avLst/>
          </a:prstGeom>
        </p:spPr>
      </p:pic>
      <p:pic>
        <p:nvPicPr>
          <p:cNvPr id="7" name="Picture 6" descr="Calendar&#10;&#10;Description automatically generated with low confidence">
            <a:extLst>
              <a:ext uri="{FF2B5EF4-FFF2-40B4-BE49-F238E27FC236}">
                <a16:creationId xmlns:a16="http://schemas.microsoft.com/office/drawing/2014/main" id="{24AA2422-B22A-9B49-80F5-1C273E76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40" y="3055112"/>
            <a:ext cx="3594100" cy="3098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iact="http://schemas.microsoft.com/office/powerpoint/2014/inkAction" Requires="p14 iact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D5DD3A6-D473-C148-96F9-6CE10650DA3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36560" y="2504160"/>
              <a:ext cx="8264880" cy="3961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D5DD3A6-D473-C148-96F9-6CE10650DA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200" y="2494800"/>
                <a:ext cx="8283600" cy="39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163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024"/>
    </mc:Choice>
    <mc:Fallback>
      <p:transition spd="slow" advTm="74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685A-5E8D-A442-9DC5-BFF03DAE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DB30-6578-A447-A7E1-AEC961792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Can be used to changed the outer structure of architecture by manipulating the columns and rows of matrices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ABAF4-E037-5E4D-A693-01AF1168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516880" y="3031739"/>
            <a:ext cx="6096000" cy="342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037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B3A21"/>
      </a:dk2>
      <a:lt2>
        <a:srgbClr val="E2E4E8"/>
      </a:lt2>
      <a:accent1>
        <a:srgbClr val="AE9F80"/>
      </a:accent1>
      <a:accent2>
        <a:srgbClr val="BA8F7F"/>
      </a:accent2>
      <a:accent3>
        <a:srgbClr val="C4929A"/>
      </a:accent3>
      <a:accent4>
        <a:srgbClr val="BA7FA0"/>
      </a:accent4>
      <a:accent5>
        <a:srgbClr val="C28FC1"/>
      </a:accent5>
      <a:accent6>
        <a:srgbClr val="A37FBA"/>
      </a:accent6>
      <a:hlink>
        <a:srgbClr val="697FAE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276</Words>
  <Application>Microsoft Macintosh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Nova</vt:lpstr>
      <vt:lpstr>GradientRiseVTI</vt:lpstr>
      <vt:lpstr>Matrices and Their Real-World Applications</vt:lpstr>
      <vt:lpstr>What are Matrices?</vt:lpstr>
      <vt:lpstr>Arithmetic Manipulation</vt:lpstr>
      <vt:lpstr>Arithmetic manipulation</vt:lpstr>
      <vt:lpstr>Arithmetic Manipulation</vt:lpstr>
      <vt:lpstr>Arithmetic Manipulation </vt:lpstr>
      <vt:lpstr>Transposition </vt:lpstr>
      <vt:lpstr>Matrices Applications </vt:lpstr>
      <vt:lpstr>Matrices Applications </vt:lpstr>
      <vt:lpstr>Matrices Applications</vt:lpstr>
      <vt:lpstr>Matrices Applications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and Their Real-World Applications</dc:title>
  <dc:creator>Raven Jamison</dc:creator>
  <cp:lastModifiedBy>Raven Jamison</cp:lastModifiedBy>
  <cp:revision>2</cp:revision>
  <dcterms:created xsi:type="dcterms:W3CDTF">2022-05-23T03:30:39Z</dcterms:created>
  <dcterms:modified xsi:type="dcterms:W3CDTF">2022-05-23T06:00:30Z</dcterms:modified>
</cp:coreProperties>
</file>