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1756"/>
  </p:normalViewPr>
  <p:slideViewPr>
    <p:cSldViewPr snapToGrid="0">
      <p:cViewPr varScale="1">
        <p:scale>
          <a:sx n="102" d="100"/>
          <a:sy n="10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7A90E-4CA5-42E3-8EF6-15552DD50FE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22E0CA-6BC9-407E-BC54-CAF7D66321C4}">
      <dgm:prSet/>
      <dgm:spPr/>
      <dgm:t>
        <a:bodyPr/>
        <a:lstStyle/>
        <a:p>
          <a:r>
            <a:rPr lang="en-US" b="1" dirty="0"/>
            <a:t>Deep learning </a:t>
          </a:r>
          <a:r>
            <a:rPr lang="en-US" dirty="0"/>
            <a:t>is the foundation of modern-day tech.</a:t>
          </a:r>
        </a:p>
      </dgm:t>
    </dgm:pt>
    <dgm:pt modelId="{5774C9AB-DAE8-47F1-A589-0A1FA399522E}" type="parTrans" cxnId="{32013613-55E4-4E9F-A651-75B66682D78A}">
      <dgm:prSet/>
      <dgm:spPr/>
      <dgm:t>
        <a:bodyPr/>
        <a:lstStyle/>
        <a:p>
          <a:endParaRPr lang="en-US"/>
        </a:p>
      </dgm:t>
    </dgm:pt>
    <dgm:pt modelId="{85C336C2-70CC-40A7-BC45-7FB247893081}" type="sibTrans" cxnId="{32013613-55E4-4E9F-A651-75B66682D78A}">
      <dgm:prSet/>
      <dgm:spPr/>
      <dgm:t>
        <a:bodyPr/>
        <a:lstStyle/>
        <a:p>
          <a:endParaRPr lang="en-US"/>
        </a:p>
      </dgm:t>
    </dgm:pt>
    <dgm:pt modelId="{80CEB6AB-2857-4C83-BA07-F08849B0ADA4}">
      <dgm:prSet/>
      <dgm:spPr/>
      <dgm:t>
        <a:bodyPr/>
        <a:lstStyle/>
        <a:p>
          <a:r>
            <a:rPr lang="en-US"/>
            <a:t>Contains advanced, hidden mathematical formulas</a:t>
          </a:r>
        </a:p>
      </dgm:t>
    </dgm:pt>
    <dgm:pt modelId="{E5B5780C-937F-451F-B9CE-75C466BDE038}" type="parTrans" cxnId="{69A8F453-F961-4CE1-B080-A28F7BDD860C}">
      <dgm:prSet/>
      <dgm:spPr/>
      <dgm:t>
        <a:bodyPr/>
        <a:lstStyle/>
        <a:p>
          <a:endParaRPr lang="en-US"/>
        </a:p>
      </dgm:t>
    </dgm:pt>
    <dgm:pt modelId="{77F62AB5-45D6-4152-B7AF-53FC3E66B4CD}" type="sibTrans" cxnId="{69A8F453-F961-4CE1-B080-A28F7BDD860C}">
      <dgm:prSet/>
      <dgm:spPr/>
      <dgm:t>
        <a:bodyPr/>
        <a:lstStyle/>
        <a:p>
          <a:endParaRPr lang="en-US"/>
        </a:p>
      </dgm:t>
    </dgm:pt>
    <dgm:pt modelId="{35493EB3-BA20-4DA2-97AE-4E1D75F37B12}">
      <dgm:prSet/>
      <dgm:spPr/>
      <dgm:t>
        <a:bodyPr/>
        <a:lstStyle/>
        <a:p>
          <a:r>
            <a:rPr lang="en-US" b="1"/>
            <a:t>Data</a:t>
          </a:r>
          <a:r>
            <a:rPr lang="en-US"/>
            <a:t> fed-in to </a:t>
          </a:r>
          <a:r>
            <a:rPr lang="en-US" b="1"/>
            <a:t>“teach” </a:t>
          </a:r>
          <a:r>
            <a:rPr lang="en-US"/>
            <a:t>the model</a:t>
          </a:r>
        </a:p>
      </dgm:t>
    </dgm:pt>
    <dgm:pt modelId="{3138744E-CA46-4C80-9494-84B62EE94035}" type="parTrans" cxnId="{EB1CECB0-78E0-4C63-AB2D-5F0A61376D31}">
      <dgm:prSet/>
      <dgm:spPr/>
      <dgm:t>
        <a:bodyPr/>
        <a:lstStyle/>
        <a:p>
          <a:endParaRPr lang="en-US"/>
        </a:p>
      </dgm:t>
    </dgm:pt>
    <dgm:pt modelId="{31639DAC-935B-4583-B538-97ACFA455FED}" type="sibTrans" cxnId="{EB1CECB0-78E0-4C63-AB2D-5F0A61376D31}">
      <dgm:prSet/>
      <dgm:spPr/>
      <dgm:t>
        <a:bodyPr/>
        <a:lstStyle/>
        <a:p>
          <a:endParaRPr lang="en-US"/>
        </a:p>
      </dgm:t>
    </dgm:pt>
    <dgm:pt modelId="{223D67F9-7564-6446-A06C-3A43EB7FDAB4}" type="pres">
      <dgm:prSet presAssocID="{12E7A90E-4CA5-42E3-8EF6-15552DD50FE4}" presName="vert0" presStyleCnt="0">
        <dgm:presLayoutVars>
          <dgm:dir/>
          <dgm:animOne val="branch"/>
          <dgm:animLvl val="lvl"/>
        </dgm:presLayoutVars>
      </dgm:prSet>
      <dgm:spPr/>
    </dgm:pt>
    <dgm:pt modelId="{BE7EED11-87BC-C547-9D47-6F2333FB05BA}" type="pres">
      <dgm:prSet presAssocID="{F722E0CA-6BC9-407E-BC54-CAF7D66321C4}" presName="thickLine" presStyleLbl="alignNode1" presStyleIdx="0" presStyleCnt="3"/>
      <dgm:spPr/>
    </dgm:pt>
    <dgm:pt modelId="{CD8BA68C-3129-E646-B5F5-6170EBFAEA81}" type="pres">
      <dgm:prSet presAssocID="{F722E0CA-6BC9-407E-BC54-CAF7D66321C4}" presName="horz1" presStyleCnt="0"/>
      <dgm:spPr/>
    </dgm:pt>
    <dgm:pt modelId="{B00D86F5-F563-A04D-9F00-35ED6F9D8941}" type="pres">
      <dgm:prSet presAssocID="{F722E0CA-6BC9-407E-BC54-CAF7D66321C4}" presName="tx1" presStyleLbl="revTx" presStyleIdx="0" presStyleCnt="3"/>
      <dgm:spPr/>
    </dgm:pt>
    <dgm:pt modelId="{53681351-5795-AE43-88FB-F017D0A5253A}" type="pres">
      <dgm:prSet presAssocID="{F722E0CA-6BC9-407E-BC54-CAF7D66321C4}" presName="vert1" presStyleCnt="0"/>
      <dgm:spPr/>
    </dgm:pt>
    <dgm:pt modelId="{FC05B416-E929-0D41-B93C-779A4607EF27}" type="pres">
      <dgm:prSet presAssocID="{80CEB6AB-2857-4C83-BA07-F08849B0ADA4}" presName="thickLine" presStyleLbl="alignNode1" presStyleIdx="1" presStyleCnt="3"/>
      <dgm:spPr/>
    </dgm:pt>
    <dgm:pt modelId="{0D514AD6-CC35-1340-B49C-E508CC9F2BC2}" type="pres">
      <dgm:prSet presAssocID="{80CEB6AB-2857-4C83-BA07-F08849B0ADA4}" presName="horz1" presStyleCnt="0"/>
      <dgm:spPr/>
    </dgm:pt>
    <dgm:pt modelId="{78FA8D2D-F0F4-464D-B835-FF5FDE8339E6}" type="pres">
      <dgm:prSet presAssocID="{80CEB6AB-2857-4C83-BA07-F08849B0ADA4}" presName="tx1" presStyleLbl="revTx" presStyleIdx="1" presStyleCnt="3"/>
      <dgm:spPr/>
    </dgm:pt>
    <dgm:pt modelId="{9269D698-AAC1-4248-90F7-84F40EF5BE9B}" type="pres">
      <dgm:prSet presAssocID="{80CEB6AB-2857-4C83-BA07-F08849B0ADA4}" presName="vert1" presStyleCnt="0"/>
      <dgm:spPr/>
    </dgm:pt>
    <dgm:pt modelId="{0D3723BD-1304-F940-9EF8-77CCCB6D6FB9}" type="pres">
      <dgm:prSet presAssocID="{35493EB3-BA20-4DA2-97AE-4E1D75F37B12}" presName="thickLine" presStyleLbl="alignNode1" presStyleIdx="2" presStyleCnt="3"/>
      <dgm:spPr/>
    </dgm:pt>
    <dgm:pt modelId="{2C615F99-EAAB-5F42-838F-74A78CBDA2A5}" type="pres">
      <dgm:prSet presAssocID="{35493EB3-BA20-4DA2-97AE-4E1D75F37B12}" presName="horz1" presStyleCnt="0"/>
      <dgm:spPr/>
    </dgm:pt>
    <dgm:pt modelId="{CD1860B8-94E7-D04E-B6BB-A884906AD5AE}" type="pres">
      <dgm:prSet presAssocID="{35493EB3-BA20-4DA2-97AE-4E1D75F37B12}" presName="tx1" presStyleLbl="revTx" presStyleIdx="2" presStyleCnt="3"/>
      <dgm:spPr/>
    </dgm:pt>
    <dgm:pt modelId="{5E05087C-0EAD-A741-AE3A-8B889ECA3C91}" type="pres">
      <dgm:prSet presAssocID="{35493EB3-BA20-4DA2-97AE-4E1D75F37B12}" presName="vert1" presStyleCnt="0"/>
      <dgm:spPr/>
    </dgm:pt>
  </dgm:ptLst>
  <dgm:cxnLst>
    <dgm:cxn modelId="{32013613-55E4-4E9F-A651-75B66682D78A}" srcId="{12E7A90E-4CA5-42E3-8EF6-15552DD50FE4}" destId="{F722E0CA-6BC9-407E-BC54-CAF7D66321C4}" srcOrd="0" destOrd="0" parTransId="{5774C9AB-DAE8-47F1-A589-0A1FA399522E}" sibTransId="{85C336C2-70CC-40A7-BC45-7FB247893081}"/>
    <dgm:cxn modelId="{69A8F453-F961-4CE1-B080-A28F7BDD860C}" srcId="{12E7A90E-4CA5-42E3-8EF6-15552DD50FE4}" destId="{80CEB6AB-2857-4C83-BA07-F08849B0ADA4}" srcOrd="1" destOrd="0" parTransId="{E5B5780C-937F-451F-B9CE-75C466BDE038}" sibTransId="{77F62AB5-45D6-4152-B7AF-53FC3E66B4CD}"/>
    <dgm:cxn modelId="{19899A5C-A836-D649-A95F-389199089281}" type="presOf" srcId="{F722E0CA-6BC9-407E-BC54-CAF7D66321C4}" destId="{B00D86F5-F563-A04D-9F00-35ED6F9D8941}" srcOrd="0" destOrd="0" presId="urn:microsoft.com/office/officeart/2008/layout/LinedList"/>
    <dgm:cxn modelId="{EB1CECB0-78E0-4C63-AB2D-5F0A61376D31}" srcId="{12E7A90E-4CA5-42E3-8EF6-15552DD50FE4}" destId="{35493EB3-BA20-4DA2-97AE-4E1D75F37B12}" srcOrd="2" destOrd="0" parTransId="{3138744E-CA46-4C80-9494-84B62EE94035}" sibTransId="{31639DAC-935B-4583-B538-97ACFA455FED}"/>
    <dgm:cxn modelId="{5EFCBAB3-39C8-214D-A21B-321CCD177816}" type="presOf" srcId="{12E7A90E-4CA5-42E3-8EF6-15552DD50FE4}" destId="{223D67F9-7564-6446-A06C-3A43EB7FDAB4}" srcOrd="0" destOrd="0" presId="urn:microsoft.com/office/officeart/2008/layout/LinedList"/>
    <dgm:cxn modelId="{DDDF6EBD-C96B-6046-950A-D53E861BCC7D}" type="presOf" srcId="{35493EB3-BA20-4DA2-97AE-4E1D75F37B12}" destId="{CD1860B8-94E7-D04E-B6BB-A884906AD5AE}" srcOrd="0" destOrd="0" presId="urn:microsoft.com/office/officeart/2008/layout/LinedList"/>
    <dgm:cxn modelId="{3E5A9DEF-EF71-644A-978E-3600B12FE1ED}" type="presOf" srcId="{80CEB6AB-2857-4C83-BA07-F08849B0ADA4}" destId="{78FA8D2D-F0F4-464D-B835-FF5FDE8339E6}" srcOrd="0" destOrd="0" presId="urn:microsoft.com/office/officeart/2008/layout/LinedList"/>
    <dgm:cxn modelId="{D0E7C106-5DFF-964F-B5C4-40331AA0E444}" type="presParOf" srcId="{223D67F9-7564-6446-A06C-3A43EB7FDAB4}" destId="{BE7EED11-87BC-C547-9D47-6F2333FB05BA}" srcOrd="0" destOrd="0" presId="urn:microsoft.com/office/officeart/2008/layout/LinedList"/>
    <dgm:cxn modelId="{A867EBA2-BC62-704A-BE04-6FD8D259BDC2}" type="presParOf" srcId="{223D67F9-7564-6446-A06C-3A43EB7FDAB4}" destId="{CD8BA68C-3129-E646-B5F5-6170EBFAEA81}" srcOrd="1" destOrd="0" presId="urn:microsoft.com/office/officeart/2008/layout/LinedList"/>
    <dgm:cxn modelId="{E8DF526E-EB62-0145-96A1-EEA9F9897811}" type="presParOf" srcId="{CD8BA68C-3129-E646-B5F5-6170EBFAEA81}" destId="{B00D86F5-F563-A04D-9F00-35ED6F9D8941}" srcOrd="0" destOrd="0" presId="urn:microsoft.com/office/officeart/2008/layout/LinedList"/>
    <dgm:cxn modelId="{F4BBA780-6367-9F46-A188-AB26805FF692}" type="presParOf" srcId="{CD8BA68C-3129-E646-B5F5-6170EBFAEA81}" destId="{53681351-5795-AE43-88FB-F017D0A5253A}" srcOrd="1" destOrd="0" presId="urn:microsoft.com/office/officeart/2008/layout/LinedList"/>
    <dgm:cxn modelId="{CF82E2B0-7BA5-A042-BF50-DF93610EA358}" type="presParOf" srcId="{223D67F9-7564-6446-A06C-3A43EB7FDAB4}" destId="{FC05B416-E929-0D41-B93C-779A4607EF27}" srcOrd="2" destOrd="0" presId="urn:microsoft.com/office/officeart/2008/layout/LinedList"/>
    <dgm:cxn modelId="{77374D76-51B1-1F44-8BD8-BF4A6D9DF03B}" type="presParOf" srcId="{223D67F9-7564-6446-A06C-3A43EB7FDAB4}" destId="{0D514AD6-CC35-1340-B49C-E508CC9F2BC2}" srcOrd="3" destOrd="0" presId="urn:microsoft.com/office/officeart/2008/layout/LinedList"/>
    <dgm:cxn modelId="{83142B06-E2E2-5B4B-8BB4-2D85A9487F8F}" type="presParOf" srcId="{0D514AD6-CC35-1340-B49C-E508CC9F2BC2}" destId="{78FA8D2D-F0F4-464D-B835-FF5FDE8339E6}" srcOrd="0" destOrd="0" presId="urn:microsoft.com/office/officeart/2008/layout/LinedList"/>
    <dgm:cxn modelId="{BD70ADC5-5CD6-F347-B8F4-70FF9C5AE7F3}" type="presParOf" srcId="{0D514AD6-CC35-1340-B49C-E508CC9F2BC2}" destId="{9269D698-AAC1-4248-90F7-84F40EF5BE9B}" srcOrd="1" destOrd="0" presId="urn:microsoft.com/office/officeart/2008/layout/LinedList"/>
    <dgm:cxn modelId="{2BA0417D-4A35-184C-862F-9B58EBEF2635}" type="presParOf" srcId="{223D67F9-7564-6446-A06C-3A43EB7FDAB4}" destId="{0D3723BD-1304-F940-9EF8-77CCCB6D6FB9}" srcOrd="4" destOrd="0" presId="urn:microsoft.com/office/officeart/2008/layout/LinedList"/>
    <dgm:cxn modelId="{32183272-FBB4-3D4B-A589-650F5048C972}" type="presParOf" srcId="{223D67F9-7564-6446-A06C-3A43EB7FDAB4}" destId="{2C615F99-EAAB-5F42-838F-74A78CBDA2A5}" srcOrd="5" destOrd="0" presId="urn:microsoft.com/office/officeart/2008/layout/LinedList"/>
    <dgm:cxn modelId="{2F30BF53-E0A1-2F48-8A24-994205F572AA}" type="presParOf" srcId="{2C615F99-EAAB-5F42-838F-74A78CBDA2A5}" destId="{CD1860B8-94E7-D04E-B6BB-A884906AD5AE}" srcOrd="0" destOrd="0" presId="urn:microsoft.com/office/officeart/2008/layout/LinedList"/>
    <dgm:cxn modelId="{C8B0E4E4-C9FA-F247-AC11-45A75FDE81F8}" type="presParOf" srcId="{2C615F99-EAAB-5F42-838F-74A78CBDA2A5}" destId="{5E05087C-0EAD-A741-AE3A-8B889ECA3C9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F1E783-D374-4546-81F3-D6F80843FA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604F630-56D8-4554-BBAE-7948BB3678B5}">
      <dgm:prSet/>
      <dgm:spPr/>
      <dgm:t>
        <a:bodyPr/>
        <a:lstStyle/>
        <a:p>
          <a:r>
            <a:rPr lang="en-US"/>
            <a:t>Computational efficiency and precision (inputs matter!)</a:t>
          </a:r>
        </a:p>
      </dgm:t>
    </dgm:pt>
    <dgm:pt modelId="{6B59EEBC-8666-4EF9-A345-F82683004E09}" type="parTrans" cxnId="{B6E28B31-817A-44A1-A461-57C48BDCA46D}">
      <dgm:prSet/>
      <dgm:spPr/>
      <dgm:t>
        <a:bodyPr/>
        <a:lstStyle/>
        <a:p>
          <a:endParaRPr lang="en-US"/>
        </a:p>
      </dgm:t>
    </dgm:pt>
    <dgm:pt modelId="{E67B1940-A9A3-4039-A094-8845232439D6}" type="sibTrans" cxnId="{B6E28B31-817A-44A1-A461-57C48BDCA46D}">
      <dgm:prSet/>
      <dgm:spPr/>
      <dgm:t>
        <a:bodyPr/>
        <a:lstStyle/>
        <a:p>
          <a:endParaRPr lang="en-US"/>
        </a:p>
      </dgm:t>
    </dgm:pt>
    <dgm:pt modelId="{09386665-C2A2-4CBE-9A64-4CB7942C6B0C}">
      <dgm:prSet/>
      <dgm:spPr/>
      <dgm:t>
        <a:bodyPr/>
        <a:lstStyle/>
        <a:p>
          <a:r>
            <a:rPr lang="en-US"/>
            <a:t>Model performance = quality of recommendation</a:t>
          </a:r>
        </a:p>
      </dgm:t>
    </dgm:pt>
    <dgm:pt modelId="{66EAE430-AA91-4676-82C6-6BE7237FD445}" type="parTrans" cxnId="{75CDC195-0B87-49EE-AD83-4D75CFD53A3C}">
      <dgm:prSet/>
      <dgm:spPr/>
      <dgm:t>
        <a:bodyPr/>
        <a:lstStyle/>
        <a:p>
          <a:endParaRPr lang="en-US"/>
        </a:p>
      </dgm:t>
    </dgm:pt>
    <dgm:pt modelId="{73498639-C8DA-44BB-A66B-61DE76758480}" type="sibTrans" cxnId="{75CDC195-0B87-49EE-AD83-4D75CFD53A3C}">
      <dgm:prSet/>
      <dgm:spPr/>
      <dgm:t>
        <a:bodyPr/>
        <a:lstStyle/>
        <a:p>
          <a:endParaRPr lang="en-US"/>
        </a:p>
      </dgm:t>
    </dgm:pt>
    <dgm:pt modelId="{AF678552-6997-43BE-8B7D-D72FEBF4EAC1}">
      <dgm:prSet/>
      <dgm:spPr/>
      <dgm:t>
        <a:bodyPr/>
        <a:lstStyle/>
        <a:p>
          <a:r>
            <a:rPr lang="en-US"/>
            <a:t>Broader social impacts in an online environment</a:t>
          </a:r>
        </a:p>
      </dgm:t>
    </dgm:pt>
    <dgm:pt modelId="{2DE269DE-CE52-45F8-88C4-11D78C1397D8}" type="parTrans" cxnId="{50279B0F-7F37-444F-8FFC-4195DAF2FE99}">
      <dgm:prSet/>
      <dgm:spPr/>
      <dgm:t>
        <a:bodyPr/>
        <a:lstStyle/>
        <a:p>
          <a:endParaRPr lang="en-US"/>
        </a:p>
      </dgm:t>
    </dgm:pt>
    <dgm:pt modelId="{93BE2B31-E21D-4F12-9DCC-848EFAAF152F}" type="sibTrans" cxnId="{50279B0F-7F37-444F-8FFC-4195DAF2FE99}">
      <dgm:prSet/>
      <dgm:spPr/>
      <dgm:t>
        <a:bodyPr/>
        <a:lstStyle/>
        <a:p>
          <a:endParaRPr lang="en-US"/>
        </a:p>
      </dgm:t>
    </dgm:pt>
    <dgm:pt modelId="{D21FE2D7-2401-4B9D-BD55-8B04B53542F2}" type="pres">
      <dgm:prSet presAssocID="{93F1E783-D374-4546-81F3-D6F80843FA53}" presName="root" presStyleCnt="0">
        <dgm:presLayoutVars>
          <dgm:dir/>
          <dgm:resizeHandles val="exact"/>
        </dgm:presLayoutVars>
      </dgm:prSet>
      <dgm:spPr/>
    </dgm:pt>
    <dgm:pt modelId="{EAF44A24-774B-4A9D-8486-9A64E56A08E9}" type="pres">
      <dgm:prSet presAssocID="{1604F630-56D8-4554-BBAE-7948BB3678B5}" presName="compNode" presStyleCnt="0"/>
      <dgm:spPr/>
    </dgm:pt>
    <dgm:pt modelId="{967FB104-9DAE-4E96-9564-0BAFBBD53C23}" type="pres">
      <dgm:prSet presAssocID="{1604F630-56D8-4554-BBAE-7948BB3678B5}" presName="bgRect" presStyleLbl="bgShp" presStyleIdx="0" presStyleCnt="3"/>
      <dgm:spPr/>
    </dgm:pt>
    <dgm:pt modelId="{360B8F6B-C6DE-4CFC-9202-0FE8E2C370BC}" type="pres">
      <dgm:prSet presAssocID="{1604F630-56D8-4554-BBAE-7948BB3678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0CCD41EF-CDDF-4AAD-BF46-4574090CC2AD}" type="pres">
      <dgm:prSet presAssocID="{1604F630-56D8-4554-BBAE-7948BB3678B5}" presName="spaceRect" presStyleCnt="0"/>
      <dgm:spPr/>
    </dgm:pt>
    <dgm:pt modelId="{D1AFF8F8-59AD-4738-8797-A74B368E0A28}" type="pres">
      <dgm:prSet presAssocID="{1604F630-56D8-4554-BBAE-7948BB3678B5}" presName="parTx" presStyleLbl="revTx" presStyleIdx="0" presStyleCnt="3">
        <dgm:presLayoutVars>
          <dgm:chMax val="0"/>
          <dgm:chPref val="0"/>
        </dgm:presLayoutVars>
      </dgm:prSet>
      <dgm:spPr/>
    </dgm:pt>
    <dgm:pt modelId="{8F02699F-4F01-47D2-9522-32BD2B8214F2}" type="pres">
      <dgm:prSet presAssocID="{E67B1940-A9A3-4039-A094-8845232439D6}" presName="sibTrans" presStyleCnt="0"/>
      <dgm:spPr/>
    </dgm:pt>
    <dgm:pt modelId="{BC795862-FEC3-498C-A983-161786EE9C53}" type="pres">
      <dgm:prSet presAssocID="{09386665-C2A2-4CBE-9A64-4CB7942C6B0C}" presName="compNode" presStyleCnt="0"/>
      <dgm:spPr/>
    </dgm:pt>
    <dgm:pt modelId="{1EFD55D4-0961-488D-A1B4-83E85F6F7900}" type="pres">
      <dgm:prSet presAssocID="{09386665-C2A2-4CBE-9A64-4CB7942C6B0C}" presName="bgRect" presStyleLbl="bgShp" presStyleIdx="1" presStyleCnt="3"/>
      <dgm:spPr/>
    </dgm:pt>
    <dgm:pt modelId="{2CE24E37-3DE3-4798-A602-E9322F138378}" type="pres">
      <dgm:prSet presAssocID="{09386665-C2A2-4CBE-9A64-4CB7942C6B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62A6495-D87F-4183-AD97-A2095B711FB7}" type="pres">
      <dgm:prSet presAssocID="{09386665-C2A2-4CBE-9A64-4CB7942C6B0C}" presName="spaceRect" presStyleCnt="0"/>
      <dgm:spPr/>
    </dgm:pt>
    <dgm:pt modelId="{CB492559-E411-4875-8A76-0F92D4297BCD}" type="pres">
      <dgm:prSet presAssocID="{09386665-C2A2-4CBE-9A64-4CB7942C6B0C}" presName="parTx" presStyleLbl="revTx" presStyleIdx="1" presStyleCnt="3">
        <dgm:presLayoutVars>
          <dgm:chMax val="0"/>
          <dgm:chPref val="0"/>
        </dgm:presLayoutVars>
      </dgm:prSet>
      <dgm:spPr/>
    </dgm:pt>
    <dgm:pt modelId="{C776F2B6-649F-4D42-AA54-946220F68F47}" type="pres">
      <dgm:prSet presAssocID="{73498639-C8DA-44BB-A66B-61DE76758480}" presName="sibTrans" presStyleCnt="0"/>
      <dgm:spPr/>
    </dgm:pt>
    <dgm:pt modelId="{F8C07154-1FD5-4735-9A7A-9BC44EAC991A}" type="pres">
      <dgm:prSet presAssocID="{AF678552-6997-43BE-8B7D-D72FEBF4EAC1}" presName="compNode" presStyleCnt="0"/>
      <dgm:spPr/>
    </dgm:pt>
    <dgm:pt modelId="{692B1C6F-4E32-40FE-A5E4-460DA214EA84}" type="pres">
      <dgm:prSet presAssocID="{AF678552-6997-43BE-8B7D-D72FEBF4EAC1}" presName="bgRect" presStyleLbl="bgShp" presStyleIdx="2" presStyleCnt="3"/>
      <dgm:spPr/>
    </dgm:pt>
    <dgm:pt modelId="{EEA7E265-9F2D-4F92-ABD7-10DD49A106F7}" type="pres">
      <dgm:prSet presAssocID="{AF678552-6997-43BE-8B7D-D72FEBF4EA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73098D6-3E75-43C1-8A88-E9E6B760545D}" type="pres">
      <dgm:prSet presAssocID="{AF678552-6997-43BE-8B7D-D72FEBF4EAC1}" presName="spaceRect" presStyleCnt="0"/>
      <dgm:spPr/>
    </dgm:pt>
    <dgm:pt modelId="{E8596AF6-3968-4F1E-B19F-AB0DC9D36572}" type="pres">
      <dgm:prSet presAssocID="{AF678552-6997-43BE-8B7D-D72FEBF4EAC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279B0F-7F37-444F-8FFC-4195DAF2FE99}" srcId="{93F1E783-D374-4546-81F3-D6F80843FA53}" destId="{AF678552-6997-43BE-8B7D-D72FEBF4EAC1}" srcOrd="2" destOrd="0" parTransId="{2DE269DE-CE52-45F8-88C4-11D78C1397D8}" sibTransId="{93BE2B31-E21D-4F12-9DCC-848EFAAF152F}"/>
    <dgm:cxn modelId="{C2799C2C-1A4A-471C-99E8-898F5F9516E2}" type="presOf" srcId="{AF678552-6997-43BE-8B7D-D72FEBF4EAC1}" destId="{E8596AF6-3968-4F1E-B19F-AB0DC9D36572}" srcOrd="0" destOrd="0" presId="urn:microsoft.com/office/officeart/2018/2/layout/IconVerticalSolidList"/>
    <dgm:cxn modelId="{B6E28B31-817A-44A1-A461-57C48BDCA46D}" srcId="{93F1E783-D374-4546-81F3-D6F80843FA53}" destId="{1604F630-56D8-4554-BBAE-7948BB3678B5}" srcOrd="0" destOrd="0" parTransId="{6B59EEBC-8666-4EF9-A345-F82683004E09}" sibTransId="{E67B1940-A9A3-4039-A094-8845232439D6}"/>
    <dgm:cxn modelId="{75CDC195-0B87-49EE-AD83-4D75CFD53A3C}" srcId="{93F1E783-D374-4546-81F3-D6F80843FA53}" destId="{09386665-C2A2-4CBE-9A64-4CB7942C6B0C}" srcOrd="1" destOrd="0" parTransId="{66EAE430-AA91-4676-82C6-6BE7237FD445}" sibTransId="{73498639-C8DA-44BB-A66B-61DE76758480}"/>
    <dgm:cxn modelId="{A0B463A7-F7E0-4CE2-B55D-64CECD7C8C3D}" type="presOf" srcId="{1604F630-56D8-4554-BBAE-7948BB3678B5}" destId="{D1AFF8F8-59AD-4738-8797-A74B368E0A28}" srcOrd="0" destOrd="0" presId="urn:microsoft.com/office/officeart/2018/2/layout/IconVerticalSolidList"/>
    <dgm:cxn modelId="{7390FAC7-3708-4336-BA4B-4B9DE6AB5024}" type="presOf" srcId="{93F1E783-D374-4546-81F3-D6F80843FA53}" destId="{D21FE2D7-2401-4B9D-BD55-8B04B53542F2}" srcOrd="0" destOrd="0" presId="urn:microsoft.com/office/officeart/2018/2/layout/IconVerticalSolidList"/>
    <dgm:cxn modelId="{E2CF01DF-258D-4ABB-8CF9-3F3D507CE881}" type="presOf" srcId="{09386665-C2A2-4CBE-9A64-4CB7942C6B0C}" destId="{CB492559-E411-4875-8A76-0F92D4297BCD}" srcOrd="0" destOrd="0" presId="urn:microsoft.com/office/officeart/2018/2/layout/IconVerticalSolidList"/>
    <dgm:cxn modelId="{522EABB0-DB37-43D3-AE1F-B62E825D8FAA}" type="presParOf" srcId="{D21FE2D7-2401-4B9D-BD55-8B04B53542F2}" destId="{EAF44A24-774B-4A9D-8486-9A64E56A08E9}" srcOrd="0" destOrd="0" presId="urn:microsoft.com/office/officeart/2018/2/layout/IconVerticalSolidList"/>
    <dgm:cxn modelId="{B3CC8AC1-7267-4DDA-96A9-4AA9DEE6C597}" type="presParOf" srcId="{EAF44A24-774B-4A9D-8486-9A64E56A08E9}" destId="{967FB104-9DAE-4E96-9564-0BAFBBD53C23}" srcOrd="0" destOrd="0" presId="urn:microsoft.com/office/officeart/2018/2/layout/IconVerticalSolidList"/>
    <dgm:cxn modelId="{7EC46A08-0AC9-41E3-B4C5-38D527555B86}" type="presParOf" srcId="{EAF44A24-774B-4A9D-8486-9A64E56A08E9}" destId="{360B8F6B-C6DE-4CFC-9202-0FE8E2C370BC}" srcOrd="1" destOrd="0" presId="urn:microsoft.com/office/officeart/2018/2/layout/IconVerticalSolidList"/>
    <dgm:cxn modelId="{22F3DBE8-A819-4FA2-A5B0-C540DF632232}" type="presParOf" srcId="{EAF44A24-774B-4A9D-8486-9A64E56A08E9}" destId="{0CCD41EF-CDDF-4AAD-BF46-4574090CC2AD}" srcOrd="2" destOrd="0" presId="urn:microsoft.com/office/officeart/2018/2/layout/IconVerticalSolidList"/>
    <dgm:cxn modelId="{937CB397-1F3B-443C-AF29-95B8302EF4F2}" type="presParOf" srcId="{EAF44A24-774B-4A9D-8486-9A64E56A08E9}" destId="{D1AFF8F8-59AD-4738-8797-A74B368E0A28}" srcOrd="3" destOrd="0" presId="urn:microsoft.com/office/officeart/2018/2/layout/IconVerticalSolidList"/>
    <dgm:cxn modelId="{06FB9927-FDC5-41C6-849A-CAE310D93E51}" type="presParOf" srcId="{D21FE2D7-2401-4B9D-BD55-8B04B53542F2}" destId="{8F02699F-4F01-47D2-9522-32BD2B8214F2}" srcOrd="1" destOrd="0" presId="urn:microsoft.com/office/officeart/2018/2/layout/IconVerticalSolidList"/>
    <dgm:cxn modelId="{545F79E0-24AA-4D7C-8846-C52F4288D762}" type="presParOf" srcId="{D21FE2D7-2401-4B9D-BD55-8B04B53542F2}" destId="{BC795862-FEC3-498C-A983-161786EE9C53}" srcOrd="2" destOrd="0" presId="urn:microsoft.com/office/officeart/2018/2/layout/IconVerticalSolidList"/>
    <dgm:cxn modelId="{588914CD-0D83-4271-9B64-6C47046E1D8F}" type="presParOf" srcId="{BC795862-FEC3-498C-A983-161786EE9C53}" destId="{1EFD55D4-0961-488D-A1B4-83E85F6F7900}" srcOrd="0" destOrd="0" presId="urn:microsoft.com/office/officeart/2018/2/layout/IconVerticalSolidList"/>
    <dgm:cxn modelId="{7BE547A8-9CC3-4C52-A683-498846D32DF3}" type="presParOf" srcId="{BC795862-FEC3-498C-A983-161786EE9C53}" destId="{2CE24E37-3DE3-4798-A602-E9322F138378}" srcOrd="1" destOrd="0" presId="urn:microsoft.com/office/officeart/2018/2/layout/IconVerticalSolidList"/>
    <dgm:cxn modelId="{BF035F74-438B-4879-9DE3-901AB90FF9FA}" type="presParOf" srcId="{BC795862-FEC3-498C-A983-161786EE9C53}" destId="{562A6495-D87F-4183-AD97-A2095B711FB7}" srcOrd="2" destOrd="0" presId="urn:microsoft.com/office/officeart/2018/2/layout/IconVerticalSolidList"/>
    <dgm:cxn modelId="{1F216B1A-5CC6-42B3-BB23-1A2F19CB253C}" type="presParOf" srcId="{BC795862-FEC3-498C-A983-161786EE9C53}" destId="{CB492559-E411-4875-8A76-0F92D4297BCD}" srcOrd="3" destOrd="0" presId="urn:microsoft.com/office/officeart/2018/2/layout/IconVerticalSolidList"/>
    <dgm:cxn modelId="{28941F65-C485-4000-8C7B-79D3A9806A64}" type="presParOf" srcId="{D21FE2D7-2401-4B9D-BD55-8B04B53542F2}" destId="{C776F2B6-649F-4D42-AA54-946220F68F47}" srcOrd="3" destOrd="0" presId="urn:microsoft.com/office/officeart/2018/2/layout/IconVerticalSolidList"/>
    <dgm:cxn modelId="{22A6F937-10BD-431A-B5E8-F6E407DE078B}" type="presParOf" srcId="{D21FE2D7-2401-4B9D-BD55-8B04B53542F2}" destId="{F8C07154-1FD5-4735-9A7A-9BC44EAC991A}" srcOrd="4" destOrd="0" presId="urn:microsoft.com/office/officeart/2018/2/layout/IconVerticalSolidList"/>
    <dgm:cxn modelId="{0233C074-81C9-4E0A-9F83-0F17347C773D}" type="presParOf" srcId="{F8C07154-1FD5-4735-9A7A-9BC44EAC991A}" destId="{692B1C6F-4E32-40FE-A5E4-460DA214EA84}" srcOrd="0" destOrd="0" presId="urn:microsoft.com/office/officeart/2018/2/layout/IconVerticalSolidList"/>
    <dgm:cxn modelId="{31CC6B3E-7214-48C7-94E4-BF319386590E}" type="presParOf" srcId="{F8C07154-1FD5-4735-9A7A-9BC44EAC991A}" destId="{EEA7E265-9F2D-4F92-ABD7-10DD49A106F7}" srcOrd="1" destOrd="0" presId="urn:microsoft.com/office/officeart/2018/2/layout/IconVerticalSolidList"/>
    <dgm:cxn modelId="{07E9B7ED-F5F8-4E9A-B2AE-FACBB82DB6C4}" type="presParOf" srcId="{F8C07154-1FD5-4735-9A7A-9BC44EAC991A}" destId="{373098D6-3E75-43C1-8A88-E9E6B760545D}" srcOrd="2" destOrd="0" presId="urn:microsoft.com/office/officeart/2018/2/layout/IconVerticalSolidList"/>
    <dgm:cxn modelId="{1ED74C35-5108-4D3E-BFE2-658E6B3A399E}" type="presParOf" srcId="{F8C07154-1FD5-4735-9A7A-9BC44EAC991A}" destId="{E8596AF6-3968-4F1E-B19F-AB0DC9D365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91AE45-DB12-46F8-A78A-19772A4613A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B24279-9B70-46DF-8998-1546E9B198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Manual user responses (name, address, etc.)</a:t>
          </a:r>
        </a:p>
      </dgm:t>
    </dgm:pt>
    <dgm:pt modelId="{F26A1D6B-9357-40A4-9049-0741055C1A9C}" type="parTrans" cxnId="{2256B283-759F-4909-9421-94C705C4D158}">
      <dgm:prSet/>
      <dgm:spPr/>
      <dgm:t>
        <a:bodyPr/>
        <a:lstStyle/>
        <a:p>
          <a:endParaRPr lang="en-US"/>
        </a:p>
      </dgm:t>
    </dgm:pt>
    <dgm:pt modelId="{95784D23-3798-468A-AEBC-05C5527DCEA5}" type="sibTrans" cxnId="{2256B283-759F-4909-9421-94C705C4D158}">
      <dgm:prSet/>
      <dgm:spPr/>
      <dgm:t>
        <a:bodyPr/>
        <a:lstStyle/>
        <a:p>
          <a:endParaRPr lang="en-US"/>
        </a:p>
      </dgm:t>
    </dgm:pt>
    <dgm:pt modelId="{38BBB367-D65B-4CBC-AABF-AE581E0C546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Stored images from product listings</a:t>
          </a:r>
        </a:p>
      </dgm:t>
    </dgm:pt>
    <dgm:pt modelId="{BBF3ADA6-3C1C-4AEF-AFD0-486B06B8D4FB}" type="parTrans" cxnId="{062FA1B7-AF2C-4DF2-8F0F-6C33D31E32C2}">
      <dgm:prSet/>
      <dgm:spPr/>
      <dgm:t>
        <a:bodyPr/>
        <a:lstStyle/>
        <a:p>
          <a:endParaRPr lang="en-US"/>
        </a:p>
      </dgm:t>
    </dgm:pt>
    <dgm:pt modelId="{BF942BC2-7C57-450D-802E-83D543DF41FD}" type="sibTrans" cxnId="{062FA1B7-AF2C-4DF2-8F0F-6C33D31E32C2}">
      <dgm:prSet/>
      <dgm:spPr/>
      <dgm:t>
        <a:bodyPr/>
        <a:lstStyle/>
        <a:p>
          <a:endParaRPr lang="en-US"/>
        </a:p>
      </dgm:t>
    </dgm:pt>
    <dgm:pt modelId="{E54EE708-B3BE-4A03-8D94-94494CAB6D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Web activity (screen time, daily logins, etc.)</a:t>
          </a:r>
        </a:p>
      </dgm:t>
    </dgm:pt>
    <dgm:pt modelId="{A0B20ECF-7EBC-4FC5-9027-16709D0CC8F9}" type="parTrans" cxnId="{0E1A4BB7-3661-4228-84BE-13A64991AAC0}">
      <dgm:prSet/>
      <dgm:spPr/>
      <dgm:t>
        <a:bodyPr/>
        <a:lstStyle/>
        <a:p>
          <a:endParaRPr lang="en-US"/>
        </a:p>
      </dgm:t>
    </dgm:pt>
    <dgm:pt modelId="{02954EF2-98A0-49EE-9750-E643742FA125}" type="sibTrans" cxnId="{0E1A4BB7-3661-4228-84BE-13A64991AAC0}">
      <dgm:prSet/>
      <dgm:spPr/>
      <dgm:t>
        <a:bodyPr/>
        <a:lstStyle/>
        <a:p>
          <a:endParaRPr lang="en-US"/>
        </a:p>
      </dgm:t>
    </dgm:pt>
    <dgm:pt modelId="{7C76ABB7-BF38-4743-B849-9F6CF22547C1}" type="pres">
      <dgm:prSet presAssocID="{B191AE45-DB12-46F8-A78A-19772A4613A9}" presName="root" presStyleCnt="0">
        <dgm:presLayoutVars>
          <dgm:dir/>
          <dgm:resizeHandles val="exact"/>
        </dgm:presLayoutVars>
      </dgm:prSet>
      <dgm:spPr/>
    </dgm:pt>
    <dgm:pt modelId="{3657504A-2B9C-4FFC-9EBA-BF1EE9F0FBF1}" type="pres">
      <dgm:prSet presAssocID="{08B24279-9B70-46DF-8998-1546E9B19813}" presName="compNode" presStyleCnt="0"/>
      <dgm:spPr/>
    </dgm:pt>
    <dgm:pt modelId="{33BAE005-5E3C-40D2-B6F0-44CDCB51BBB0}" type="pres">
      <dgm:prSet presAssocID="{08B24279-9B70-46DF-8998-1546E9B19813}" presName="iconBgRect" presStyleLbl="bgShp" presStyleIdx="0" presStyleCnt="3"/>
      <dgm:spPr/>
    </dgm:pt>
    <dgm:pt modelId="{0E29B945-914D-41F2-99F1-B9A6E3C2388C}" type="pres">
      <dgm:prSet presAssocID="{08B24279-9B70-46DF-8998-1546E9B198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CDBED57-46F8-4D2D-9CB8-50B867671080}" type="pres">
      <dgm:prSet presAssocID="{08B24279-9B70-46DF-8998-1546E9B19813}" presName="spaceRect" presStyleCnt="0"/>
      <dgm:spPr/>
    </dgm:pt>
    <dgm:pt modelId="{049A3015-6A08-4249-A9E2-F1547E505A3E}" type="pres">
      <dgm:prSet presAssocID="{08B24279-9B70-46DF-8998-1546E9B19813}" presName="textRect" presStyleLbl="revTx" presStyleIdx="0" presStyleCnt="3">
        <dgm:presLayoutVars>
          <dgm:chMax val="1"/>
          <dgm:chPref val="1"/>
        </dgm:presLayoutVars>
      </dgm:prSet>
      <dgm:spPr/>
    </dgm:pt>
    <dgm:pt modelId="{0BAE2298-A8BC-4C05-9E8A-1AFE4D21684F}" type="pres">
      <dgm:prSet presAssocID="{95784D23-3798-468A-AEBC-05C5527DCEA5}" presName="sibTrans" presStyleCnt="0"/>
      <dgm:spPr/>
    </dgm:pt>
    <dgm:pt modelId="{6358C433-0CF1-43AB-85E0-7527AF546A48}" type="pres">
      <dgm:prSet presAssocID="{38BBB367-D65B-4CBC-AABF-AE581E0C546E}" presName="compNode" presStyleCnt="0"/>
      <dgm:spPr/>
    </dgm:pt>
    <dgm:pt modelId="{44E4C632-CEA5-46B6-912A-6ED97E1D5B29}" type="pres">
      <dgm:prSet presAssocID="{38BBB367-D65B-4CBC-AABF-AE581E0C546E}" presName="iconBgRect" presStyleLbl="bgShp" presStyleIdx="1" presStyleCnt="3"/>
      <dgm:spPr/>
    </dgm:pt>
    <dgm:pt modelId="{1062E7A9-F02C-4425-9999-CA81121122E9}" type="pres">
      <dgm:prSet presAssocID="{38BBB367-D65B-4CBC-AABF-AE581E0C54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0AC9D449-CA4F-4BBB-AE3E-869E9E685796}" type="pres">
      <dgm:prSet presAssocID="{38BBB367-D65B-4CBC-AABF-AE581E0C546E}" presName="spaceRect" presStyleCnt="0"/>
      <dgm:spPr/>
    </dgm:pt>
    <dgm:pt modelId="{B5440817-C370-40BF-B102-598F5F06A2A8}" type="pres">
      <dgm:prSet presAssocID="{38BBB367-D65B-4CBC-AABF-AE581E0C546E}" presName="textRect" presStyleLbl="revTx" presStyleIdx="1" presStyleCnt="3">
        <dgm:presLayoutVars>
          <dgm:chMax val="1"/>
          <dgm:chPref val="1"/>
        </dgm:presLayoutVars>
      </dgm:prSet>
      <dgm:spPr/>
    </dgm:pt>
    <dgm:pt modelId="{BDEA3EC1-8925-47BC-97DC-3B738E975104}" type="pres">
      <dgm:prSet presAssocID="{BF942BC2-7C57-450D-802E-83D543DF41FD}" presName="sibTrans" presStyleCnt="0"/>
      <dgm:spPr/>
    </dgm:pt>
    <dgm:pt modelId="{FDE00DCC-2922-4D09-9098-6ACB89209E40}" type="pres">
      <dgm:prSet presAssocID="{E54EE708-B3BE-4A03-8D94-94494CAB6D58}" presName="compNode" presStyleCnt="0"/>
      <dgm:spPr/>
    </dgm:pt>
    <dgm:pt modelId="{0024790D-9ABE-48E1-80EC-928C3BEAE88F}" type="pres">
      <dgm:prSet presAssocID="{E54EE708-B3BE-4A03-8D94-94494CAB6D58}" presName="iconBgRect" presStyleLbl="bgShp" presStyleIdx="2" presStyleCnt="3"/>
      <dgm:spPr/>
    </dgm:pt>
    <dgm:pt modelId="{06E39DB9-1367-49B2-A356-7FDA49034477}" type="pres">
      <dgm:prSet presAssocID="{E54EE708-B3BE-4A03-8D94-94494CAB6D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2EA74EF3-6416-47E2-B00D-FA91EAB8CCD5}" type="pres">
      <dgm:prSet presAssocID="{E54EE708-B3BE-4A03-8D94-94494CAB6D58}" presName="spaceRect" presStyleCnt="0"/>
      <dgm:spPr/>
    </dgm:pt>
    <dgm:pt modelId="{E1BA6308-40F5-4ABC-9326-B3D514884F01}" type="pres">
      <dgm:prSet presAssocID="{E54EE708-B3BE-4A03-8D94-94494CAB6D5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219A542-05AA-4682-BF00-54BCC554F2CE}" type="presOf" srcId="{B191AE45-DB12-46F8-A78A-19772A4613A9}" destId="{7C76ABB7-BF38-4743-B849-9F6CF22547C1}" srcOrd="0" destOrd="0" presId="urn:microsoft.com/office/officeart/2018/5/layout/IconCircleLabelList"/>
    <dgm:cxn modelId="{BBFF7678-B121-44CD-8DC7-4E3B835B4533}" type="presOf" srcId="{38BBB367-D65B-4CBC-AABF-AE581E0C546E}" destId="{B5440817-C370-40BF-B102-598F5F06A2A8}" srcOrd="0" destOrd="0" presId="urn:microsoft.com/office/officeart/2018/5/layout/IconCircleLabelList"/>
    <dgm:cxn modelId="{1D6D1B7D-CEB5-46DE-867F-2FE72A88A0DE}" type="presOf" srcId="{08B24279-9B70-46DF-8998-1546E9B19813}" destId="{049A3015-6A08-4249-A9E2-F1547E505A3E}" srcOrd="0" destOrd="0" presId="urn:microsoft.com/office/officeart/2018/5/layout/IconCircleLabelList"/>
    <dgm:cxn modelId="{2256B283-759F-4909-9421-94C705C4D158}" srcId="{B191AE45-DB12-46F8-A78A-19772A4613A9}" destId="{08B24279-9B70-46DF-8998-1546E9B19813}" srcOrd="0" destOrd="0" parTransId="{F26A1D6B-9357-40A4-9049-0741055C1A9C}" sibTransId="{95784D23-3798-468A-AEBC-05C5527DCEA5}"/>
    <dgm:cxn modelId="{0E1A4BB7-3661-4228-84BE-13A64991AAC0}" srcId="{B191AE45-DB12-46F8-A78A-19772A4613A9}" destId="{E54EE708-B3BE-4A03-8D94-94494CAB6D58}" srcOrd="2" destOrd="0" parTransId="{A0B20ECF-7EBC-4FC5-9027-16709D0CC8F9}" sibTransId="{02954EF2-98A0-49EE-9750-E643742FA125}"/>
    <dgm:cxn modelId="{062FA1B7-AF2C-4DF2-8F0F-6C33D31E32C2}" srcId="{B191AE45-DB12-46F8-A78A-19772A4613A9}" destId="{38BBB367-D65B-4CBC-AABF-AE581E0C546E}" srcOrd="1" destOrd="0" parTransId="{BBF3ADA6-3C1C-4AEF-AFD0-486B06B8D4FB}" sibTransId="{BF942BC2-7C57-450D-802E-83D543DF41FD}"/>
    <dgm:cxn modelId="{2AC67DD4-9EEE-4904-961F-BBD54C4B4948}" type="presOf" srcId="{E54EE708-B3BE-4A03-8D94-94494CAB6D58}" destId="{E1BA6308-40F5-4ABC-9326-B3D514884F01}" srcOrd="0" destOrd="0" presId="urn:microsoft.com/office/officeart/2018/5/layout/IconCircleLabelList"/>
    <dgm:cxn modelId="{6259D871-7777-4666-831A-609869DE3855}" type="presParOf" srcId="{7C76ABB7-BF38-4743-B849-9F6CF22547C1}" destId="{3657504A-2B9C-4FFC-9EBA-BF1EE9F0FBF1}" srcOrd="0" destOrd="0" presId="urn:microsoft.com/office/officeart/2018/5/layout/IconCircleLabelList"/>
    <dgm:cxn modelId="{BDCA0AED-00DD-4A02-909C-457D5ED7445C}" type="presParOf" srcId="{3657504A-2B9C-4FFC-9EBA-BF1EE9F0FBF1}" destId="{33BAE005-5E3C-40D2-B6F0-44CDCB51BBB0}" srcOrd="0" destOrd="0" presId="urn:microsoft.com/office/officeart/2018/5/layout/IconCircleLabelList"/>
    <dgm:cxn modelId="{6B92351B-AB71-493D-8580-766DAEF44791}" type="presParOf" srcId="{3657504A-2B9C-4FFC-9EBA-BF1EE9F0FBF1}" destId="{0E29B945-914D-41F2-99F1-B9A6E3C2388C}" srcOrd="1" destOrd="0" presId="urn:microsoft.com/office/officeart/2018/5/layout/IconCircleLabelList"/>
    <dgm:cxn modelId="{89ADCA73-DAAC-4487-BC88-84B6DE281292}" type="presParOf" srcId="{3657504A-2B9C-4FFC-9EBA-BF1EE9F0FBF1}" destId="{1CDBED57-46F8-4D2D-9CB8-50B867671080}" srcOrd="2" destOrd="0" presId="urn:microsoft.com/office/officeart/2018/5/layout/IconCircleLabelList"/>
    <dgm:cxn modelId="{CFD1038D-6F89-48CA-8F96-EF2AE25A8F99}" type="presParOf" srcId="{3657504A-2B9C-4FFC-9EBA-BF1EE9F0FBF1}" destId="{049A3015-6A08-4249-A9E2-F1547E505A3E}" srcOrd="3" destOrd="0" presId="urn:microsoft.com/office/officeart/2018/5/layout/IconCircleLabelList"/>
    <dgm:cxn modelId="{3A716456-E43D-40DD-A091-98EFA3FDF320}" type="presParOf" srcId="{7C76ABB7-BF38-4743-B849-9F6CF22547C1}" destId="{0BAE2298-A8BC-4C05-9E8A-1AFE4D21684F}" srcOrd="1" destOrd="0" presId="urn:microsoft.com/office/officeart/2018/5/layout/IconCircleLabelList"/>
    <dgm:cxn modelId="{4F23549B-61D3-443C-981D-3670B362FD7C}" type="presParOf" srcId="{7C76ABB7-BF38-4743-B849-9F6CF22547C1}" destId="{6358C433-0CF1-43AB-85E0-7527AF546A48}" srcOrd="2" destOrd="0" presId="urn:microsoft.com/office/officeart/2018/5/layout/IconCircleLabelList"/>
    <dgm:cxn modelId="{60EDC180-8BF1-44EB-B70E-037F1C6DFA1B}" type="presParOf" srcId="{6358C433-0CF1-43AB-85E0-7527AF546A48}" destId="{44E4C632-CEA5-46B6-912A-6ED97E1D5B29}" srcOrd="0" destOrd="0" presId="urn:microsoft.com/office/officeart/2018/5/layout/IconCircleLabelList"/>
    <dgm:cxn modelId="{374CD94D-BE7A-4433-A51D-C5AAEE9C9D49}" type="presParOf" srcId="{6358C433-0CF1-43AB-85E0-7527AF546A48}" destId="{1062E7A9-F02C-4425-9999-CA81121122E9}" srcOrd="1" destOrd="0" presId="urn:microsoft.com/office/officeart/2018/5/layout/IconCircleLabelList"/>
    <dgm:cxn modelId="{3F962629-0766-48DF-BDC8-BA3A2553659D}" type="presParOf" srcId="{6358C433-0CF1-43AB-85E0-7527AF546A48}" destId="{0AC9D449-CA4F-4BBB-AE3E-869E9E685796}" srcOrd="2" destOrd="0" presId="urn:microsoft.com/office/officeart/2018/5/layout/IconCircleLabelList"/>
    <dgm:cxn modelId="{7A00FB2F-D614-4221-9FC9-0BD1DB43A903}" type="presParOf" srcId="{6358C433-0CF1-43AB-85E0-7527AF546A48}" destId="{B5440817-C370-40BF-B102-598F5F06A2A8}" srcOrd="3" destOrd="0" presId="urn:microsoft.com/office/officeart/2018/5/layout/IconCircleLabelList"/>
    <dgm:cxn modelId="{BA94D4A0-47A3-46C2-89AE-4E502EB36678}" type="presParOf" srcId="{7C76ABB7-BF38-4743-B849-9F6CF22547C1}" destId="{BDEA3EC1-8925-47BC-97DC-3B738E975104}" srcOrd="3" destOrd="0" presId="urn:microsoft.com/office/officeart/2018/5/layout/IconCircleLabelList"/>
    <dgm:cxn modelId="{6D469454-82E6-4BB0-9840-965F96AA48A1}" type="presParOf" srcId="{7C76ABB7-BF38-4743-B849-9F6CF22547C1}" destId="{FDE00DCC-2922-4D09-9098-6ACB89209E40}" srcOrd="4" destOrd="0" presId="urn:microsoft.com/office/officeart/2018/5/layout/IconCircleLabelList"/>
    <dgm:cxn modelId="{35D59E78-9060-433F-9810-6EE122A2B6AD}" type="presParOf" srcId="{FDE00DCC-2922-4D09-9098-6ACB89209E40}" destId="{0024790D-9ABE-48E1-80EC-928C3BEAE88F}" srcOrd="0" destOrd="0" presId="urn:microsoft.com/office/officeart/2018/5/layout/IconCircleLabelList"/>
    <dgm:cxn modelId="{607DC4DB-E03A-4C54-91B1-DE9D8E2070B3}" type="presParOf" srcId="{FDE00DCC-2922-4D09-9098-6ACB89209E40}" destId="{06E39DB9-1367-49B2-A356-7FDA49034477}" srcOrd="1" destOrd="0" presId="urn:microsoft.com/office/officeart/2018/5/layout/IconCircleLabelList"/>
    <dgm:cxn modelId="{6ED810F4-F539-4F60-ABD9-A434249A636B}" type="presParOf" srcId="{FDE00DCC-2922-4D09-9098-6ACB89209E40}" destId="{2EA74EF3-6416-47E2-B00D-FA91EAB8CCD5}" srcOrd="2" destOrd="0" presId="urn:microsoft.com/office/officeart/2018/5/layout/IconCircleLabelList"/>
    <dgm:cxn modelId="{EC3FD756-3517-44EC-80FD-E09943E98E58}" type="presParOf" srcId="{FDE00DCC-2922-4D09-9098-6ACB89209E40}" destId="{E1BA6308-40F5-4ABC-9326-B3D514884F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3F31BA-501A-46C5-9781-3F64D179BB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2FC2D4-B90B-44BC-9D87-5DAF5EEE63D3}">
      <dgm:prSet/>
      <dgm:spPr/>
      <dgm:t>
        <a:bodyPr/>
        <a:lstStyle/>
        <a:p>
          <a:r>
            <a:rPr lang="en-US"/>
            <a:t>Avoid sampling bias</a:t>
          </a:r>
        </a:p>
      </dgm:t>
    </dgm:pt>
    <dgm:pt modelId="{AF450A97-1159-450D-AD4D-A858B66513FF}" type="parTrans" cxnId="{34EC91AE-6B6C-404F-8606-2D7AEA5B2E21}">
      <dgm:prSet/>
      <dgm:spPr/>
      <dgm:t>
        <a:bodyPr/>
        <a:lstStyle/>
        <a:p>
          <a:endParaRPr lang="en-US"/>
        </a:p>
      </dgm:t>
    </dgm:pt>
    <dgm:pt modelId="{E27FBBBC-BB37-435E-A527-0175FE222F06}" type="sibTrans" cxnId="{34EC91AE-6B6C-404F-8606-2D7AEA5B2E21}">
      <dgm:prSet/>
      <dgm:spPr/>
      <dgm:t>
        <a:bodyPr/>
        <a:lstStyle/>
        <a:p>
          <a:endParaRPr lang="en-US"/>
        </a:p>
      </dgm:t>
    </dgm:pt>
    <dgm:pt modelId="{DE5AFB22-0839-46F7-80CC-2231030E8963}">
      <dgm:prSet/>
      <dgm:spPr/>
      <dgm:t>
        <a:bodyPr/>
        <a:lstStyle/>
        <a:p>
          <a:r>
            <a:rPr lang="en-US"/>
            <a:t>Unique customer tags</a:t>
          </a:r>
        </a:p>
      </dgm:t>
    </dgm:pt>
    <dgm:pt modelId="{F2052B60-1B03-4DA7-A261-C7E18093D01F}" type="parTrans" cxnId="{AF2421BC-BD6C-4FF3-9D48-EF7A6B069433}">
      <dgm:prSet/>
      <dgm:spPr/>
      <dgm:t>
        <a:bodyPr/>
        <a:lstStyle/>
        <a:p>
          <a:endParaRPr lang="en-US"/>
        </a:p>
      </dgm:t>
    </dgm:pt>
    <dgm:pt modelId="{E826E0FF-065F-4460-9AB1-656806E2D0E7}" type="sibTrans" cxnId="{AF2421BC-BD6C-4FF3-9D48-EF7A6B069433}">
      <dgm:prSet/>
      <dgm:spPr/>
      <dgm:t>
        <a:bodyPr/>
        <a:lstStyle/>
        <a:p>
          <a:endParaRPr lang="en-US"/>
        </a:p>
      </dgm:t>
    </dgm:pt>
    <dgm:pt modelId="{FBBE7A45-D506-487D-9EEA-AFE27E21E05E}">
      <dgm:prSet/>
      <dgm:spPr/>
      <dgm:t>
        <a:bodyPr/>
        <a:lstStyle/>
        <a:p>
          <a:r>
            <a:rPr lang="en-US"/>
            <a:t>Consensus ratings/reviews</a:t>
          </a:r>
        </a:p>
      </dgm:t>
    </dgm:pt>
    <dgm:pt modelId="{DE9A80F5-50B9-4F06-9E2A-0C0A9AF8988F}" type="parTrans" cxnId="{D25AE059-7513-4A40-BD31-1E6FB741FCAF}">
      <dgm:prSet/>
      <dgm:spPr/>
      <dgm:t>
        <a:bodyPr/>
        <a:lstStyle/>
        <a:p>
          <a:endParaRPr lang="en-US"/>
        </a:p>
      </dgm:t>
    </dgm:pt>
    <dgm:pt modelId="{B0879A18-D730-46D4-A490-339CA24BC6C2}" type="sibTrans" cxnId="{D25AE059-7513-4A40-BD31-1E6FB741FCAF}">
      <dgm:prSet/>
      <dgm:spPr/>
      <dgm:t>
        <a:bodyPr/>
        <a:lstStyle/>
        <a:p>
          <a:endParaRPr lang="en-US"/>
        </a:p>
      </dgm:t>
    </dgm:pt>
    <dgm:pt modelId="{5ADECCE0-F747-43CD-9FAB-B6993DA1F4C2}">
      <dgm:prSet/>
      <dgm:spPr/>
      <dgm:t>
        <a:bodyPr/>
        <a:lstStyle/>
        <a:p>
          <a:r>
            <a:rPr lang="en-US"/>
            <a:t>Product sentiment</a:t>
          </a:r>
        </a:p>
      </dgm:t>
    </dgm:pt>
    <dgm:pt modelId="{056E4B02-FE0C-4CAF-BEB9-EB7735C7AE77}" type="parTrans" cxnId="{DFF7E65D-C477-4A57-972F-22C96531661F}">
      <dgm:prSet/>
      <dgm:spPr/>
      <dgm:t>
        <a:bodyPr/>
        <a:lstStyle/>
        <a:p>
          <a:endParaRPr lang="en-US"/>
        </a:p>
      </dgm:t>
    </dgm:pt>
    <dgm:pt modelId="{DA00986F-5432-405B-BEF6-763D9E3FE691}" type="sibTrans" cxnId="{DFF7E65D-C477-4A57-972F-22C96531661F}">
      <dgm:prSet/>
      <dgm:spPr/>
      <dgm:t>
        <a:bodyPr/>
        <a:lstStyle/>
        <a:p>
          <a:endParaRPr lang="en-US"/>
        </a:p>
      </dgm:t>
    </dgm:pt>
    <dgm:pt modelId="{4AA5D220-985D-F941-BE86-156E1D96EF17}" type="pres">
      <dgm:prSet presAssocID="{A43F31BA-501A-46C5-9781-3F64D179BBD9}" presName="linear" presStyleCnt="0">
        <dgm:presLayoutVars>
          <dgm:dir/>
          <dgm:animLvl val="lvl"/>
          <dgm:resizeHandles val="exact"/>
        </dgm:presLayoutVars>
      </dgm:prSet>
      <dgm:spPr/>
    </dgm:pt>
    <dgm:pt modelId="{A542E002-9DF4-F14D-A570-74802036A0D8}" type="pres">
      <dgm:prSet presAssocID="{F42FC2D4-B90B-44BC-9D87-5DAF5EEE63D3}" presName="parentLin" presStyleCnt="0"/>
      <dgm:spPr/>
    </dgm:pt>
    <dgm:pt modelId="{FE5BD961-641D-DF46-8FE7-7F43ACF36DD1}" type="pres">
      <dgm:prSet presAssocID="{F42FC2D4-B90B-44BC-9D87-5DAF5EEE63D3}" presName="parentLeftMargin" presStyleLbl="node1" presStyleIdx="0" presStyleCnt="2"/>
      <dgm:spPr/>
    </dgm:pt>
    <dgm:pt modelId="{7947F72A-827F-8042-9018-712B493EF4BF}" type="pres">
      <dgm:prSet presAssocID="{F42FC2D4-B90B-44BC-9D87-5DAF5EEE63D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E3C16D-03E4-5E4C-9F68-6AFF4A0D0343}" type="pres">
      <dgm:prSet presAssocID="{F42FC2D4-B90B-44BC-9D87-5DAF5EEE63D3}" presName="negativeSpace" presStyleCnt="0"/>
      <dgm:spPr/>
    </dgm:pt>
    <dgm:pt modelId="{F574E041-E890-BE48-8EA9-9FEFBBD3B952}" type="pres">
      <dgm:prSet presAssocID="{F42FC2D4-B90B-44BC-9D87-5DAF5EEE63D3}" presName="childText" presStyleLbl="conFgAcc1" presStyleIdx="0" presStyleCnt="2">
        <dgm:presLayoutVars>
          <dgm:bulletEnabled val="1"/>
        </dgm:presLayoutVars>
      </dgm:prSet>
      <dgm:spPr/>
    </dgm:pt>
    <dgm:pt modelId="{15D5437E-1F77-5944-8C3B-C8C83E171E10}" type="pres">
      <dgm:prSet presAssocID="{E27FBBBC-BB37-435E-A527-0175FE222F06}" presName="spaceBetweenRectangles" presStyleCnt="0"/>
      <dgm:spPr/>
    </dgm:pt>
    <dgm:pt modelId="{4E39BECA-0B16-B348-9B21-A0A361C81B7F}" type="pres">
      <dgm:prSet presAssocID="{FBBE7A45-D506-487D-9EEA-AFE27E21E05E}" presName="parentLin" presStyleCnt="0"/>
      <dgm:spPr/>
    </dgm:pt>
    <dgm:pt modelId="{B8B2E2FE-6E46-A049-9FEE-2631CD401C92}" type="pres">
      <dgm:prSet presAssocID="{FBBE7A45-D506-487D-9EEA-AFE27E21E05E}" presName="parentLeftMargin" presStyleLbl="node1" presStyleIdx="0" presStyleCnt="2"/>
      <dgm:spPr/>
    </dgm:pt>
    <dgm:pt modelId="{EC730624-7A73-D044-8510-D0D49398EA9A}" type="pres">
      <dgm:prSet presAssocID="{FBBE7A45-D506-487D-9EEA-AFE27E21E05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E187459-78B2-A045-B94B-B4F92AC453D0}" type="pres">
      <dgm:prSet presAssocID="{FBBE7A45-D506-487D-9EEA-AFE27E21E05E}" presName="negativeSpace" presStyleCnt="0"/>
      <dgm:spPr/>
    </dgm:pt>
    <dgm:pt modelId="{570B376E-7C92-BB4F-8854-9EA3DE1F595F}" type="pres">
      <dgm:prSet presAssocID="{FBBE7A45-D506-487D-9EEA-AFE27E21E0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B822618-0219-AB43-BF85-C8FE63782DD3}" type="presOf" srcId="{FBBE7A45-D506-487D-9EEA-AFE27E21E05E}" destId="{B8B2E2FE-6E46-A049-9FEE-2631CD401C92}" srcOrd="0" destOrd="0" presId="urn:microsoft.com/office/officeart/2005/8/layout/list1"/>
    <dgm:cxn modelId="{8EEC161A-7552-3641-9555-6771A8ACDC5A}" type="presOf" srcId="{F42FC2D4-B90B-44BC-9D87-5DAF5EEE63D3}" destId="{FE5BD961-641D-DF46-8FE7-7F43ACF36DD1}" srcOrd="0" destOrd="0" presId="urn:microsoft.com/office/officeart/2005/8/layout/list1"/>
    <dgm:cxn modelId="{4BA55A4B-B497-4A40-A5E8-3B459BEB1742}" type="presOf" srcId="{FBBE7A45-D506-487D-9EEA-AFE27E21E05E}" destId="{EC730624-7A73-D044-8510-D0D49398EA9A}" srcOrd="1" destOrd="0" presId="urn:microsoft.com/office/officeart/2005/8/layout/list1"/>
    <dgm:cxn modelId="{D25AE059-7513-4A40-BD31-1E6FB741FCAF}" srcId="{A43F31BA-501A-46C5-9781-3F64D179BBD9}" destId="{FBBE7A45-D506-487D-9EEA-AFE27E21E05E}" srcOrd="1" destOrd="0" parTransId="{DE9A80F5-50B9-4F06-9E2A-0C0A9AF8988F}" sibTransId="{B0879A18-D730-46D4-A490-339CA24BC6C2}"/>
    <dgm:cxn modelId="{DFF7E65D-C477-4A57-972F-22C96531661F}" srcId="{FBBE7A45-D506-487D-9EEA-AFE27E21E05E}" destId="{5ADECCE0-F747-43CD-9FAB-B6993DA1F4C2}" srcOrd="0" destOrd="0" parTransId="{056E4B02-FE0C-4CAF-BEB9-EB7735C7AE77}" sibTransId="{DA00986F-5432-405B-BEF6-763D9E3FE691}"/>
    <dgm:cxn modelId="{51998A86-7318-7146-B9F8-AFBF17F6BBF1}" type="presOf" srcId="{A43F31BA-501A-46C5-9781-3F64D179BBD9}" destId="{4AA5D220-985D-F941-BE86-156E1D96EF17}" srcOrd="0" destOrd="0" presId="urn:microsoft.com/office/officeart/2005/8/layout/list1"/>
    <dgm:cxn modelId="{94EE0994-7042-624D-92AD-C4C16D533655}" type="presOf" srcId="{5ADECCE0-F747-43CD-9FAB-B6993DA1F4C2}" destId="{570B376E-7C92-BB4F-8854-9EA3DE1F595F}" srcOrd="0" destOrd="0" presId="urn:microsoft.com/office/officeart/2005/8/layout/list1"/>
    <dgm:cxn modelId="{34EC91AE-6B6C-404F-8606-2D7AEA5B2E21}" srcId="{A43F31BA-501A-46C5-9781-3F64D179BBD9}" destId="{F42FC2D4-B90B-44BC-9D87-5DAF5EEE63D3}" srcOrd="0" destOrd="0" parTransId="{AF450A97-1159-450D-AD4D-A858B66513FF}" sibTransId="{E27FBBBC-BB37-435E-A527-0175FE222F06}"/>
    <dgm:cxn modelId="{6F8196B6-34DD-D745-ABA0-84D954CE63A7}" type="presOf" srcId="{F42FC2D4-B90B-44BC-9D87-5DAF5EEE63D3}" destId="{7947F72A-827F-8042-9018-712B493EF4BF}" srcOrd="1" destOrd="0" presId="urn:microsoft.com/office/officeart/2005/8/layout/list1"/>
    <dgm:cxn modelId="{AF2421BC-BD6C-4FF3-9D48-EF7A6B069433}" srcId="{F42FC2D4-B90B-44BC-9D87-5DAF5EEE63D3}" destId="{DE5AFB22-0839-46F7-80CC-2231030E8963}" srcOrd="0" destOrd="0" parTransId="{F2052B60-1B03-4DA7-A261-C7E18093D01F}" sibTransId="{E826E0FF-065F-4460-9AB1-656806E2D0E7}"/>
    <dgm:cxn modelId="{478DA6D3-51A6-494A-9DF1-705D8A98482B}" type="presOf" srcId="{DE5AFB22-0839-46F7-80CC-2231030E8963}" destId="{F574E041-E890-BE48-8EA9-9FEFBBD3B952}" srcOrd="0" destOrd="0" presId="urn:microsoft.com/office/officeart/2005/8/layout/list1"/>
    <dgm:cxn modelId="{76225F6A-4D1D-DC40-8036-F7F0BCC0AD48}" type="presParOf" srcId="{4AA5D220-985D-F941-BE86-156E1D96EF17}" destId="{A542E002-9DF4-F14D-A570-74802036A0D8}" srcOrd="0" destOrd="0" presId="urn:microsoft.com/office/officeart/2005/8/layout/list1"/>
    <dgm:cxn modelId="{6F94A4E4-42CC-534C-A82B-BB838D9B3100}" type="presParOf" srcId="{A542E002-9DF4-F14D-A570-74802036A0D8}" destId="{FE5BD961-641D-DF46-8FE7-7F43ACF36DD1}" srcOrd="0" destOrd="0" presId="urn:microsoft.com/office/officeart/2005/8/layout/list1"/>
    <dgm:cxn modelId="{69CF3469-D6ED-6242-9B39-534DA485A7A2}" type="presParOf" srcId="{A542E002-9DF4-F14D-A570-74802036A0D8}" destId="{7947F72A-827F-8042-9018-712B493EF4BF}" srcOrd="1" destOrd="0" presId="urn:microsoft.com/office/officeart/2005/8/layout/list1"/>
    <dgm:cxn modelId="{4828A746-1998-CA47-8D38-6CD19720D87F}" type="presParOf" srcId="{4AA5D220-985D-F941-BE86-156E1D96EF17}" destId="{BFE3C16D-03E4-5E4C-9F68-6AFF4A0D0343}" srcOrd="1" destOrd="0" presId="urn:microsoft.com/office/officeart/2005/8/layout/list1"/>
    <dgm:cxn modelId="{014BEC04-F07C-ED4B-A678-D861FEA3903F}" type="presParOf" srcId="{4AA5D220-985D-F941-BE86-156E1D96EF17}" destId="{F574E041-E890-BE48-8EA9-9FEFBBD3B952}" srcOrd="2" destOrd="0" presId="urn:microsoft.com/office/officeart/2005/8/layout/list1"/>
    <dgm:cxn modelId="{FC4B6AF8-7D24-5640-9F08-F0C88EB9A147}" type="presParOf" srcId="{4AA5D220-985D-F941-BE86-156E1D96EF17}" destId="{15D5437E-1F77-5944-8C3B-C8C83E171E10}" srcOrd="3" destOrd="0" presId="urn:microsoft.com/office/officeart/2005/8/layout/list1"/>
    <dgm:cxn modelId="{942CD92F-F701-CC49-99B7-72830F7671A2}" type="presParOf" srcId="{4AA5D220-985D-F941-BE86-156E1D96EF17}" destId="{4E39BECA-0B16-B348-9B21-A0A361C81B7F}" srcOrd="4" destOrd="0" presId="urn:microsoft.com/office/officeart/2005/8/layout/list1"/>
    <dgm:cxn modelId="{DF4561A2-AEAF-BE41-BC9F-26FA8D92B1DF}" type="presParOf" srcId="{4E39BECA-0B16-B348-9B21-A0A361C81B7F}" destId="{B8B2E2FE-6E46-A049-9FEE-2631CD401C92}" srcOrd="0" destOrd="0" presId="urn:microsoft.com/office/officeart/2005/8/layout/list1"/>
    <dgm:cxn modelId="{7A369512-2909-C74F-9E5A-E8A3382725E3}" type="presParOf" srcId="{4E39BECA-0B16-B348-9B21-A0A361C81B7F}" destId="{EC730624-7A73-D044-8510-D0D49398EA9A}" srcOrd="1" destOrd="0" presId="urn:microsoft.com/office/officeart/2005/8/layout/list1"/>
    <dgm:cxn modelId="{EE2964BF-DE17-9A46-A431-CF1B1814D187}" type="presParOf" srcId="{4AA5D220-985D-F941-BE86-156E1D96EF17}" destId="{FE187459-78B2-A045-B94B-B4F92AC453D0}" srcOrd="5" destOrd="0" presId="urn:microsoft.com/office/officeart/2005/8/layout/list1"/>
    <dgm:cxn modelId="{ACF8B638-ABF8-E746-8FC9-BDC5F3C3B917}" type="presParOf" srcId="{4AA5D220-985D-F941-BE86-156E1D96EF17}" destId="{570B376E-7C92-BB4F-8854-9EA3DE1F595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B00BB1-ADC5-4CFF-A7EB-9915817819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F070D0-3A1D-4F65-8ECA-EFD2152618CD}">
      <dgm:prSet/>
      <dgm:spPr/>
      <dgm:t>
        <a:bodyPr/>
        <a:lstStyle/>
        <a:p>
          <a:pPr>
            <a:defRPr cap="all"/>
          </a:pPr>
          <a:r>
            <a:rPr lang="en-US"/>
            <a:t>Cleaning and processing</a:t>
          </a:r>
        </a:p>
      </dgm:t>
    </dgm:pt>
    <dgm:pt modelId="{D7B8C53B-78F0-48E2-BDEB-D8995E6CDFA5}" type="parTrans" cxnId="{967C8DD4-8B21-4360-A8CE-A015E12C02A8}">
      <dgm:prSet/>
      <dgm:spPr/>
      <dgm:t>
        <a:bodyPr/>
        <a:lstStyle/>
        <a:p>
          <a:endParaRPr lang="en-US"/>
        </a:p>
      </dgm:t>
    </dgm:pt>
    <dgm:pt modelId="{84131A60-DD52-4C40-BECD-88634EB8DC1A}" type="sibTrans" cxnId="{967C8DD4-8B21-4360-A8CE-A015E12C02A8}">
      <dgm:prSet/>
      <dgm:spPr/>
      <dgm:t>
        <a:bodyPr/>
        <a:lstStyle/>
        <a:p>
          <a:endParaRPr lang="en-US"/>
        </a:p>
      </dgm:t>
    </dgm:pt>
    <dgm:pt modelId="{810AD4A8-4B8E-4DB4-A62B-2713BC9FEA0A}">
      <dgm:prSet/>
      <dgm:spPr/>
      <dgm:t>
        <a:bodyPr/>
        <a:lstStyle/>
        <a:p>
          <a:pPr>
            <a:defRPr cap="all"/>
          </a:pPr>
          <a:r>
            <a:rPr lang="en-US"/>
            <a:t>Data quality</a:t>
          </a:r>
        </a:p>
      </dgm:t>
    </dgm:pt>
    <dgm:pt modelId="{58B19882-F4C6-4AD1-85BF-AE55AF633F7C}" type="parTrans" cxnId="{DD42CF22-0B04-438B-A8D9-873A889E8DA0}">
      <dgm:prSet/>
      <dgm:spPr/>
      <dgm:t>
        <a:bodyPr/>
        <a:lstStyle/>
        <a:p>
          <a:endParaRPr lang="en-US"/>
        </a:p>
      </dgm:t>
    </dgm:pt>
    <dgm:pt modelId="{7905F14D-0B5D-43CB-B007-41A8BD9FCD97}" type="sibTrans" cxnId="{DD42CF22-0B04-438B-A8D9-873A889E8DA0}">
      <dgm:prSet/>
      <dgm:spPr/>
      <dgm:t>
        <a:bodyPr/>
        <a:lstStyle/>
        <a:p>
          <a:endParaRPr lang="en-US"/>
        </a:p>
      </dgm:t>
    </dgm:pt>
    <dgm:pt modelId="{46C18676-DCFE-4783-A4ED-EB4C815F89EB}">
      <dgm:prSet/>
      <dgm:spPr/>
      <dgm:t>
        <a:bodyPr/>
        <a:lstStyle/>
        <a:p>
          <a:pPr>
            <a:defRPr cap="all"/>
          </a:pPr>
          <a:r>
            <a:rPr lang="en-US"/>
            <a:t>Cost and time</a:t>
          </a:r>
        </a:p>
      </dgm:t>
    </dgm:pt>
    <dgm:pt modelId="{3D25EE7D-FE23-4C87-8178-695B4B5C495C}" type="parTrans" cxnId="{B54A747F-71FB-43E3-BFA2-AAE9F66CB7D0}">
      <dgm:prSet/>
      <dgm:spPr/>
      <dgm:t>
        <a:bodyPr/>
        <a:lstStyle/>
        <a:p>
          <a:endParaRPr lang="en-US"/>
        </a:p>
      </dgm:t>
    </dgm:pt>
    <dgm:pt modelId="{BD0540E4-C547-46F9-820D-B21E8D3ACA29}" type="sibTrans" cxnId="{B54A747F-71FB-43E3-BFA2-AAE9F66CB7D0}">
      <dgm:prSet/>
      <dgm:spPr/>
      <dgm:t>
        <a:bodyPr/>
        <a:lstStyle/>
        <a:p>
          <a:endParaRPr lang="en-US"/>
        </a:p>
      </dgm:t>
    </dgm:pt>
    <dgm:pt modelId="{A19ADE34-10CF-483F-8447-70F4D1271B3B}" type="pres">
      <dgm:prSet presAssocID="{ADB00BB1-ADC5-4CFF-A7EB-99158178198A}" presName="root" presStyleCnt="0">
        <dgm:presLayoutVars>
          <dgm:dir/>
          <dgm:resizeHandles val="exact"/>
        </dgm:presLayoutVars>
      </dgm:prSet>
      <dgm:spPr/>
    </dgm:pt>
    <dgm:pt modelId="{6A2B0E92-E083-4E12-BEA0-6D8294337BA2}" type="pres">
      <dgm:prSet presAssocID="{6EF070D0-3A1D-4F65-8ECA-EFD2152618CD}" presName="compNode" presStyleCnt="0"/>
      <dgm:spPr/>
    </dgm:pt>
    <dgm:pt modelId="{2E37CFCB-5235-4B45-85F1-2E7F8F6EE479}" type="pres">
      <dgm:prSet presAssocID="{6EF070D0-3A1D-4F65-8ECA-EFD2152618CD}" presName="iconBgRect" presStyleLbl="bgShp" presStyleIdx="0" presStyleCnt="3"/>
      <dgm:spPr/>
    </dgm:pt>
    <dgm:pt modelId="{8A2B0AB2-3DCC-4A25-9C48-03351F84C909}" type="pres">
      <dgm:prSet presAssocID="{6EF070D0-3A1D-4F65-8ECA-EFD2152618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1781C31-8AD8-44B9-931B-78D7C4C26767}" type="pres">
      <dgm:prSet presAssocID="{6EF070D0-3A1D-4F65-8ECA-EFD2152618CD}" presName="spaceRect" presStyleCnt="0"/>
      <dgm:spPr/>
    </dgm:pt>
    <dgm:pt modelId="{77B88987-674E-4049-8EFB-443D0414F38C}" type="pres">
      <dgm:prSet presAssocID="{6EF070D0-3A1D-4F65-8ECA-EFD2152618CD}" presName="textRect" presStyleLbl="revTx" presStyleIdx="0" presStyleCnt="3">
        <dgm:presLayoutVars>
          <dgm:chMax val="1"/>
          <dgm:chPref val="1"/>
        </dgm:presLayoutVars>
      </dgm:prSet>
      <dgm:spPr/>
    </dgm:pt>
    <dgm:pt modelId="{3D4AC616-7B4A-432F-AEBC-CC9BFB817579}" type="pres">
      <dgm:prSet presAssocID="{84131A60-DD52-4C40-BECD-88634EB8DC1A}" presName="sibTrans" presStyleCnt="0"/>
      <dgm:spPr/>
    </dgm:pt>
    <dgm:pt modelId="{2FA4D8C7-2D8A-4EA5-889A-357AB55C1578}" type="pres">
      <dgm:prSet presAssocID="{810AD4A8-4B8E-4DB4-A62B-2713BC9FEA0A}" presName="compNode" presStyleCnt="0"/>
      <dgm:spPr/>
    </dgm:pt>
    <dgm:pt modelId="{9A242C57-C4E6-4B17-8EC2-BF0D089B6499}" type="pres">
      <dgm:prSet presAssocID="{810AD4A8-4B8E-4DB4-A62B-2713BC9FEA0A}" presName="iconBgRect" presStyleLbl="bgShp" presStyleIdx="1" presStyleCnt="3"/>
      <dgm:spPr/>
    </dgm:pt>
    <dgm:pt modelId="{2A5AEE31-10C6-4260-A08A-54D9AAA5B657}" type="pres">
      <dgm:prSet presAssocID="{810AD4A8-4B8E-4DB4-A62B-2713BC9FEA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43AE2D8-EBA3-4102-9FEE-6737DB265DA9}" type="pres">
      <dgm:prSet presAssocID="{810AD4A8-4B8E-4DB4-A62B-2713BC9FEA0A}" presName="spaceRect" presStyleCnt="0"/>
      <dgm:spPr/>
    </dgm:pt>
    <dgm:pt modelId="{3825DEEF-1BFF-4BDE-8E8B-DE5AFEE347F4}" type="pres">
      <dgm:prSet presAssocID="{810AD4A8-4B8E-4DB4-A62B-2713BC9FEA0A}" presName="textRect" presStyleLbl="revTx" presStyleIdx="1" presStyleCnt="3">
        <dgm:presLayoutVars>
          <dgm:chMax val="1"/>
          <dgm:chPref val="1"/>
        </dgm:presLayoutVars>
      </dgm:prSet>
      <dgm:spPr/>
    </dgm:pt>
    <dgm:pt modelId="{3B370D43-4211-4F5A-9010-71BB1A4426A6}" type="pres">
      <dgm:prSet presAssocID="{7905F14D-0B5D-43CB-B007-41A8BD9FCD97}" presName="sibTrans" presStyleCnt="0"/>
      <dgm:spPr/>
    </dgm:pt>
    <dgm:pt modelId="{41FD156A-AF49-41AE-9239-4ED7C9837673}" type="pres">
      <dgm:prSet presAssocID="{46C18676-DCFE-4783-A4ED-EB4C815F89EB}" presName="compNode" presStyleCnt="0"/>
      <dgm:spPr/>
    </dgm:pt>
    <dgm:pt modelId="{3449ACC8-AB83-4E16-B2C8-4D9F932395F6}" type="pres">
      <dgm:prSet presAssocID="{46C18676-DCFE-4783-A4ED-EB4C815F89EB}" presName="iconBgRect" presStyleLbl="bgShp" presStyleIdx="2" presStyleCnt="3"/>
      <dgm:spPr/>
    </dgm:pt>
    <dgm:pt modelId="{8428E106-A7E3-4F37-BE90-34763AA1604A}" type="pres">
      <dgm:prSet presAssocID="{46C18676-DCFE-4783-A4ED-EB4C815F89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CBB0D42-E6A7-4455-A5F6-D6CA999009A1}" type="pres">
      <dgm:prSet presAssocID="{46C18676-DCFE-4783-A4ED-EB4C815F89EB}" presName="spaceRect" presStyleCnt="0"/>
      <dgm:spPr/>
    </dgm:pt>
    <dgm:pt modelId="{4F4806DD-AAB7-46FF-B297-A6CB554DE3FD}" type="pres">
      <dgm:prSet presAssocID="{46C18676-DCFE-4783-A4ED-EB4C815F89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D42CF22-0B04-438B-A8D9-873A889E8DA0}" srcId="{ADB00BB1-ADC5-4CFF-A7EB-99158178198A}" destId="{810AD4A8-4B8E-4DB4-A62B-2713BC9FEA0A}" srcOrd="1" destOrd="0" parTransId="{58B19882-F4C6-4AD1-85BF-AE55AF633F7C}" sibTransId="{7905F14D-0B5D-43CB-B007-41A8BD9FCD97}"/>
    <dgm:cxn modelId="{B6C4DA5F-0A23-4F32-B1BA-217B74EFF8CF}" type="presOf" srcId="{810AD4A8-4B8E-4DB4-A62B-2713BC9FEA0A}" destId="{3825DEEF-1BFF-4BDE-8E8B-DE5AFEE347F4}" srcOrd="0" destOrd="0" presId="urn:microsoft.com/office/officeart/2018/5/layout/IconCircleLabelList"/>
    <dgm:cxn modelId="{B54A747F-71FB-43E3-BFA2-AAE9F66CB7D0}" srcId="{ADB00BB1-ADC5-4CFF-A7EB-99158178198A}" destId="{46C18676-DCFE-4783-A4ED-EB4C815F89EB}" srcOrd="2" destOrd="0" parTransId="{3D25EE7D-FE23-4C87-8178-695B4B5C495C}" sibTransId="{BD0540E4-C547-46F9-820D-B21E8D3ACA29}"/>
    <dgm:cxn modelId="{AE9AEAAF-1C6E-4403-B278-0FF574AB8080}" type="presOf" srcId="{6EF070D0-3A1D-4F65-8ECA-EFD2152618CD}" destId="{77B88987-674E-4049-8EFB-443D0414F38C}" srcOrd="0" destOrd="0" presId="urn:microsoft.com/office/officeart/2018/5/layout/IconCircleLabelList"/>
    <dgm:cxn modelId="{FAD521BC-FDEE-4181-BC97-C3B4BD462341}" type="presOf" srcId="{ADB00BB1-ADC5-4CFF-A7EB-99158178198A}" destId="{A19ADE34-10CF-483F-8447-70F4D1271B3B}" srcOrd="0" destOrd="0" presId="urn:microsoft.com/office/officeart/2018/5/layout/IconCircleLabelList"/>
    <dgm:cxn modelId="{967C8DD4-8B21-4360-A8CE-A015E12C02A8}" srcId="{ADB00BB1-ADC5-4CFF-A7EB-99158178198A}" destId="{6EF070D0-3A1D-4F65-8ECA-EFD2152618CD}" srcOrd="0" destOrd="0" parTransId="{D7B8C53B-78F0-48E2-BDEB-D8995E6CDFA5}" sibTransId="{84131A60-DD52-4C40-BECD-88634EB8DC1A}"/>
    <dgm:cxn modelId="{AFF801E3-FC54-4ABB-A931-5F0E21A361A1}" type="presOf" srcId="{46C18676-DCFE-4783-A4ED-EB4C815F89EB}" destId="{4F4806DD-AAB7-46FF-B297-A6CB554DE3FD}" srcOrd="0" destOrd="0" presId="urn:microsoft.com/office/officeart/2018/5/layout/IconCircleLabelList"/>
    <dgm:cxn modelId="{42EC7146-21F7-4588-96C6-49A209011447}" type="presParOf" srcId="{A19ADE34-10CF-483F-8447-70F4D1271B3B}" destId="{6A2B0E92-E083-4E12-BEA0-6D8294337BA2}" srcOrd="0" destOrd="0" presId="urn:microsoft.com/office/officeart/2018/5/layout/IconCircleLabelList"/>
    <dgm:cxn modelId="{239420CD-5CE5-4BCF-AC10-5D45A7C67D8C}" type="presParOf" srcId="{6A2B0E92-E083-4E12-BEA0-6D8294337BA2}" destId="{2E37CFCB-5235-4B45-85F1-2E7F8F6EE479}" srcOrd="0" destOrd="0" presId="urn:microsoft.com/office/officeart/2018/5/layout/IconCircleLabelList"/>
    <dgm:cxn modelId="{92D7004D-CBE4-431A-A415-40E9D5035F5A}" type="presParOf" srcId="{6A2B0E92-E083-4E12-BEA0-6D8294337BA2}" destId="{8A2B0AB2-3DCC-4A25-9C48-03351F84C909}" srcOrd="1" destOrd="0" presId="urn:microsoft.com/office/officeart/2018/5/layout/IconCircleLabelList"/>
    <dgm:cxn modelId="{0887C9C7-46AF-4D6C-9427-136E6B24EC56}" type="presParOf" srcId="{6A2B0E92-E083-4E12-BEA0-6D8294337BA2}" destId="{C1781C31-8AD8-44B9-931B-78D7C4C26767}" srcOrd="2" destOrd="0" presId="urn:microsoft.com/office/officeart/2018/5/layout/IconCircleLabelList"/>
    <dgm:cxn modelId="{22DDE380-5940-4A34-AF8B-90C0069AAEC1}" type="presParOf" srcId="{6A2B0E92-E083-4E12-BEA0-6D8294337BA2}" destId="{77B88987-674E-4049-8EFB-443D0414F38C}" srcOrd="3" destOrd="0" presId="urn:microsoft.com/office/officeart/2018/5/layout/IconCircleLabelList"/>
    <dgm:cxn modelId="{B85C9D4C-6467-4CFF-95C0-DF87EA1C780E}" type="presParOf" srcId="{A19ADE34-10CF-483F-8447-70F4D1271B3B}" destId="{3D4AC616-7B4A-432F-AEBC-CC9BFB817579}" srcOrd="1" destOrd="0" presId="urn:microsoft.com/office/officeart/2018/5/layout/IconCircleLabelList"/>
    <dgm:cxn modelId="{89FC69D1-5CE5-4252-BCB1-A8BB4B092DAB}" type="presParOf" srcId="{A19ADE34-10CF-483F-8447-70F4D1271B3B}" destId="{2FA4D8C7-2D8A-4EA5-889A-357AB55C1578}" srcOrd="2" destOrd="0" presId="urn:microsoft.com/office/officeart/2018/5/layout/IconCircleLabelList"/>
    <dgm:cxn modelId="{A29370E9-1DF4-4C55-AB09-154403103DF5}" type="presParOf" srcId="{2FA4D8C7-2D8A-4EA5-889A-357AB55C1578}" destId="{9A242C57-C4E6-4B17-8EC2-BF0D089B6499}" srcOrd="0" destOrd="0" presId="urn:microsoft.com/office/officeart/2018/5/layout/IconCircleLabelList"/>
    <dgm:cxn modelId="{2525A46A-8D18-4600-BE6B-6F5FF19F9401}" type="presParOf" srcId="{2FA4D8C7-2D8A-4EA5-889A-357AB55C1578}" destId="{2A5AEE31-10C6-4260-A08A-54D9AAA5B657}" srcOrd="1" destOrd="0" presId="urn:microsoft.com/office/officeart/2018/5/layout/IconCircleLabelList"/>
    <dgm:cxn modelId="{7EEB72EB-791D-4E5A-895A-23D39C78CBE2}" type="presParOf" srcId="{2FA4D8C7-2D8A-4EA5-889A-357AB55C1578}" destId="{243AE2D8-EBA3-4102-9FEE-6737DB265DA9}" srcOrd="2" destOrd="0" presId="urn:microsoft.com/office/officeart/2018/5/layout/IconCircleLabelList"/>
    <dgm:cxn modelId="{C635D812-857E-472E-A77C-AF91C87B0105}" type="presParOf" srcId="{2FA4D8C7-2D8A-4EA5-889A-357AB55C1578}" destId="{3825DEEF-1BFF-4BDE-8E8B-DE5AFEE347F4}" srcOrd="3" destOrd="0" presId="urn:microsoft.com/office/officeart/2018/5/layout/IconCircleLabelList"/>
    <dgm:cxn modelId="{0B407D89-05E9-4777-B3B6-640BE9164F0B}" type="presParOf" srcId="{A19ADE34-10CF-483F-8447-70F4D1271B3B}" destId="{3B370D43-4211-4F5A-9010-71BB1A4426A6}" srcOrd="3" destOrd="0" presId="urn:microsoft.com/office/officeart/2018/5/layout/IconCircleLabelList"/>
    <dgm:cxn modelId="{5C1E9672-7C42-4AC9-8535-F006666AC5DC}" type="presParOf" srcId="{A19ADE34-10CF-483F-8447-70F4D1271B3B}" destId="{41FD156A-AF49-41AE-9239-4ED7C9837673}" srcOrd="4" destOrd="0" presId="urn:microsoft.com/office/officeart/2018/5/layout/IconCircleLabelList"/>
    <dgm:cxn modelId="{2D738A7A-61D7-477D-852B-85B4F091878D}" type="presParOf" srcId="{41FD156A-AF49-41AE-9239-4ED7C9837673}" destId="{3449ACC8-AB83-4E16-B2C8-4D9F932395F6}" srcOrd="0" destOrd="0" presId="urn:microsoft.com/office/officeart/2018/5/layout/IconCircleLabelList"/>
    <dgm:cxn modelId="{11477C27-67AC-49B4-B3A2-CA4D4B46D307}" type="presParOf" srcId="{41FD156A-AF49-41AE-9239-4ED7C9837673}" destId="{8428E106-A7E3-4F37-BE90-34763AA1604A}" srcOrd="1" destOrd="0" presId="urn:microsoft.com/office/officeart/2018/5/layout/IconCircleLabelList"/>
    <dgm:cxn modelId="{925B31A6-EB63-4D92-8C2A-EAB91BBBA93A}" type="presParOf" srcId="{41FD156A-AF49-41AE-9239-4ED7C9837673}" destId="{BCBB0D42-E6A7-4455-A5F6-D6CA999009A1}" srcOrd="2" destOrd="0" presId="urn:microsoft.com/office/officeart/2018/5/layout/IconCircleLabelList"/>
    <dgm:cxn modelId="{71EF10E8-B2CB-47DE-91A1-1050ABE07262}" type="presParOf" srcId="{41FD156A-AF49-41AE-9239-4ED7C9837673}" destId="{4F4806DD-AAB7-46FF-B297-A6CB554DE3F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20D0B6-A9EA-427F-B205-80C38426831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391B88B-34DC-4025-B04F-89C998FC7D4A}">
      <dgm:prSet/>
      <dgm:spPr/>
      <dgm:t>
        <a:bodyPr/>
        <a:lstStyle/>
        <a:p>
          <a:r>
            <a:rPr lang="en-US"/>
            <a:t>Interpretation and application</a:t>
          </a:r>
        </a:p>
      </dgm:t>
    </dgm:pt>
    <dgm:pt modelId="{3A4816AC-732D-479B-A1DA-BCBDD3D9AC8C}" type="parTrans" cxnId="{057AA3E8-AC6E-46B3-B86B-8FBCBEE37704}">
      <dgm:prSet/>
      <dgm:spPr/>
      <dgm:t>
        <a:bodyPr/>
        <a:lstStyle/>
        <a:p>
          <a:endParaRPr lang="en-US"/>
        </a:p>
      </dgm:t>
    </dgm:pt>
    <dgm:pt modelId="{ADCEC15D-0CF1-4D55-B7A1-331405FFB6DD}" type="sibTrans" cxnId="{057AA3E8-AC6E-46B3-B86B-8FBCBEE37704}">
      <dgm:prSet/>
      <dgm:spPr/>
      <dgm:t>
        <a:bodyPr/>
        <a:lstStyle/>
        <a:p>
          <a:endParaRPr lang="en-US"/>
        </a:p>
      </dgm:t>
    </dgm:pt>
    <dgm:pt modelId="{C6AE60F0-0BE0-4666-ADC5-5ED1CA0DCAFE}">
      <dgm:prSet/>
      <dgm:spPr/>
      <dgm:t>
        <a:bodyPr/>
        <a:lstStyle/>
        <a:p>
          <a:r>
            <a:rPr lang="en-US"/>
            <a:t>”Black box” model</a:t>
          </a:r>
        </a:p>
      </dgm:t>
    </dgm:pt>
    <dgm:pt modelId="{7474FB14-E3EE-47DD-B9C2-CE7D80A53CFA}" type="parTrans" cxnId="{27F39361-A5BB-4BE7-8F1B-9428549684F1}">
      <dgm:prSet/>
      <dgm:spPr/>
      <dgm:t>
        <a:bodyPr/>
        <a:lstStyle/>
        <a:p>
          <a:endParaRPr lang="en-US"/>
        </a:p>
      </dgm:t>
    </dgm:pt>
    <dgm:pt modelId="{E0427C9D-ACCC-47E9-B19D-DD2673269DCA}" type="sibTrans" cxnId="{27F39361-A5BB-4BE7-8F1B-9428549684F1}">
      <dgm:prSet/>
      <dgm:spPr/>
      <dgm:t>
        <a:bodyPr/>
        <a:lstStyle/>
        <a:p>
          <a:endParaRPr lang="en-US"/>
        </a:p>
      </dgm:t>
    </dgm:pt>
    <dgm:pt modelId="{E2E2C067-858E-4FAA-9CD0-8001333EB4FD}">
      <dgm:prSet/>
      <dgm:spPr/>
      <dgm:t>
        <a:bodyPr/>
        <a:lstStyle/>
        <a:p>
          <a:r>
            <a:rPr lang="en-US"/>
            <a:t>Information loss</a:t>
          </a:r>
        </a:p>
      </dgm:t>
    </dgm:pt>
    <dgm:pt modelId="{515A3762-43C0-4B64-AE72-4414C1DB59C1}" type="parTrans" cxnId="{9F5607D3-1872-4B51-8898-22E55B552A69}">
      <dgm:prSet/>
      <dgm:spPr/>
      <dgm:t>
        <a:bodyPr/>
        <a:lstStyle/>
        <a:p>
          <a:endParaRPr lang="en-US"/>
        </a:p>
      </dgm:t>
    </dgm:pt>
    <dgm:pt modelId="{2000DF18-CC50-4D7B-9589-E83E71132D31}" type="sibTrans" cxnId="{9F5607D3-1872-4B51-8898-22E55B552A69}">
      <dgm:prSet/>
      <dgm:spPr/>
      <dgm:t>
        <a:bodyPr/>
        <a:lstStyle/>
        <a:p>
          <a:endParaRPr lang="en-US"/>
        </a:p>
      </dgm:t>
    </dgm:pt>
    <dgm:pt modelId="{E8A7AB57-14B1-8E45-8BB6-7EA441A1059A}" type="pres">
      <dgm:prSet presAssocID="{F120D0B6-A9EA-427F-B205-80C38426831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4E9B57-6FCE-764A-AC60-2EEAF5659585}" type="pres">
      <dgm:prSet presAssocID="{A391B88B-34DC-4025-B04F-89C998FC7D4A}" presName="hierRoot1" presStyleCnt="0"/>
      <dgm:spPr/>
    </dgm:pt>
    <dgm:pt modelId="{CA2246CD-A434-7344-B120-D96F9998A59F}" type="pres">
      <dgm:prSet presAssocID="{A391B88B-34DC-4025-B04F-89C998FC7D4A}" presName="composite" presStyleCnt="0"/>
      <dgm:spPr/>
    </dgm:pt>
    <dgm:pt modelId="{B833CBB4-9260-A749-8BF3-6FE8D0CB82E0}" type="pres">
      <dgm:prSet presAssocID="{A391B88B-34DC-4025-B04F-89C998FC7D4A}" presName="background" presStyleLbl="node0" presStyleIdx="0" presStyleCnt="1"/>
      <dgm:spPr/>
    </dgm:pt>
    <dgm:pt modelId="{C4CE8155-E9F8-904D-AB63-9E247274356F}" type="pres">
      <dgm:prSet presAssocID="{A391B88B-34DC-4025-B04F-89C998FC7D4A}" presName="text" presStyleLbl="fgAcc0" presStyleIdx="0" presStyleCnt="1">
        <dgm:presLayoutVars>
          <dgm:chPref val="3"/>
        </dgm:presLayoutVars>
      </dgm:prSet>
      <dgm:spPr/>
    </dgm:pt>
    <dgm:pt modelId="{7F5C062A-B4C2-804E-BAC1-51C8A6F09437}" type="pres">
      <dgm:prSet presAssocID="{A391B88B-34DC-4025-B04F-89C998FC7D4A}" presName="hierChild2" presStyleCnt="0"/>
      <dgm:spPr/>
    </dgm:pt>
    <dgm:pt modelId="{AAA95918-B79C-B841-A333-28E238DDF132}" type="pres">
      <dgm:prSet presAssocID="{7474FB14-E3EE-47DD-B9C2-CE7D80A53CFA}" presName="Name10" presStyleLbl="parChTrans1D2" presStyleIdx="0" presStyleCnt="2"/>
      <dgm:spPr/>
    </dgm:pt>
    <dgm:pt modelId="{848582A1-512C-1242-ADA3-2E2094441D34}" type="pres">
      <dgm:prSet presAssocID="{C6AE60F0-0BE0-4666-ADC5-5ED1CA0DCAFE}" presName="hierRoot2" presStyleCnt="0"/>
      <dgm:spPr/>
    </dgm:pt>
    <dgm:pt modelId="{CE9E17DA-1332-DA46-B33D-78FD57C3B084}" type="pres">
      <dgm:prSet presAssocID="{C6AE60F0-0BE0-4666-ADC5-5ED1CA0DCAFE}" presName="composite2" presStyleCnt="0"/>
      <dgm:spPr/>
    </dgm:pt>
    <dgm:pt modelId="{B008E767-4682-0C48-B73F-5DEA4B6A0020}" type="pres">
      <dgm:prSet presAssocID="{C6AE60F0-0BE0-4666-ADC5-5ED1CA0DCAFE}" presName="background2" presStyleLbl="node2" presStyleIdx="0" presStyleCnt="2"/>
      <dgm:spPr/>
    </dgm:pt>
    <dgm:pt modelId="{B1866AD9-34B0-6547-B55B-F9C5F4A75DB4}" type="pres">
      <dgm:prSet presAssocID="{C6AE60F0-0BE0-4666-ADC5-5ED1CA0DCAFE}" presName="text2" presStyleLbl="fgAcc2" presStyleIdx="0" presStyleCnt="2">
        <dgm:presLayoutVars>
          <dgm:chPref val="3"/>
        </dgm:presLayoutVars>
      </dgm:prSet>
      <dgm:spPr/>
    </dgm:pt>
    <dgm:pt modelId="{EB7B39B3-FC50-2140-9CD4-2AC90D46AC23}" type="pres">
      <dgm:prSet presAssocID="{C6AE60F0-0BE0-4666-ADC5-5ED1CA0DCAFE}" presName="hierChild3" presStyleCnt="0"/>
      <dgm:spPr/>
    </dgm:pt>
    <dgm:pt modelId="{B568442B-D969-8342-98C2-38C3E0E23D91}" type="pres">
      <dgm:prSet presAssocID="{515A3762-43C0-4B64-AE72-4414C1DB59C1}" presName="Name10" presStyleLbl="parChTrans1D2" presStyleIdx="1" presStyleCnt="2"/>
      <dgm:spPr/>
    </dgm:pt>
    <dgm:pt modelId="{52130EE5-B8F5-AF4C-B18D-75886201C202}" type="pres">
      <dgm:prSet presAssocID="{E2E2C067-858E-4FAA-9CD0-8001333EB4FD}" presName="hierRoot2" presStyleCnt="0"/>
      <dgm:spPr/>
    </dgm:pt>
    <dgm:pt modelId="{D6169C46-C4FA-8E4C-B42D-59D2C453A086}" type="pres">
      <dgm:prSet presAssocID="{E2E2C067-858E-4FAA-9CD0-8001333EB4FD}" presName="composite2" presStyleCnt="0"/>
      <dgm:spPr/>
    </dgm:pt>
    <dgm:pt modelId="{FFEC6D15-FB7C-1246-906D-1ED9635F9446}" type="pres">
      <dgm:prSet presAssocID="{E2E2C067-858E-4FAA-9CD0-8001333EB4FD}" presName="background2" presStyleLbl="node2" presStyleIdx="1" presStyleCnt="2"/>
      <dgm:spPr/>
    </dgm:pt>
    <dgm:pt modelId="{DAE952B7-3C55-554F-A005-F7276A111522}" type="pres">
      <dgm:prSet presAssocID="{E2E2C067-858E-4FAA-9CD0-8001333EB4FD}" presName="text2" presStyleLbl="fgAcc2" presStyleIdx="1" presStyleCnt="2">
        <dgm:presLayoutVars>
          <dgm:chPref val="3"/>
        </dgm:presLayoutVars>
      </dgm:prSet>
      <dgm:spPr/>
    </dgm:pt>
    <dgm:pt modelId="{AF6EBAAA-FAB9-FB4B-844C-C4F6E47664DB}" type="pres">
      <dgm:prSet presAssocID="{E2E2C067-858E-4FAA-9CD0-8001333EB4FD}" presName="hierChild3" presStyleCnt="0"/>
      <dgm:spPr/>
    </dgm:pt>
  </dgm:ptLst>
  <dgm:cxnLst>
    <dgm:cxn modelId="{E6066B29-B207-D94E-B258-D30149FDCDAF}" type="presOf" srcId="{A391B88B-34DC-4025-B04F-89C998FC7D4A}" destId="{C4CE8155-E9F8-904D-AB63-9E247274356F}" srcOrd="0" destOrd="0" presId="urn:microsoft.com/office/officeart/2005/8/layout/hierarchy1"/>
    <dgm:cxn modelId="{BCD4702D-E8C8-1848-8E53-63D25ACCD500}" type="presOf" srcId="{C6AE60F0-0BE0-4666-ADC5-5ED1CA0DCAFE}" destId="{B1866AD9-34B0-6547-B55B-F9C5F4A75DB4}" srcOrd="0" destOrd="0" presId="urn:microsoft.com/office/officeart/2005/8/layout/hierarchy1"/>
    <dgm:cxn modelId="{8E5C0E60-2CA5-D940-9B94-9C6A19019FEE}" type="presOf" srcId="{7474FB14-E3EE-47DD-B9C2-CE7D80A53CFA}" destId="{AAA95918-B79C-B841-A333-28E238DDF132}" srcOrd="0" destOrd="0" presId="urn:microsoft.com/office/officeart/2005/8/layout/hierarchy1"/>
    <dgm:cxn modelId="{27F39361-A5BB-4BE7-8F1B-9428549684F1}" srcId="{A391B88B-34DC-4025-B04F-89C998FC7D4A}" destId="{C6AE60F0-0BE0-4666-ADC5-5ED1CA0DCAFE}" srcOrd="0" destOrd="0" parTransId="{7474FB14-E3EE-47DD-B9C2-CE7D80A53CFA}" sibTransId="{E0427C9D-ACCC-47E9-B19D-DD2673269DCA}"/>
    <dgm:cxn modelId="{CB3E26BE-A486-5448-86D5-21B401F86970}" type="presOf" srcId="{515A3762-43C0-4B64-AE72-4414C1DB59C1}" destId="{B568442B-D969-8342-98C2-38C3E0E23D91}" srcOrd="0" destOrd="0" presId="urn:microsoft.com/office/officeart/2005/8/layout/hierarchy1"/>
    <dgm:cxn modelId="{9F5607D3-1872-4B51-8898-22E55B552A69}" srcId="{A391B88B-34DC-4025-B04F-89C998FC7D4A}" destId="{E2E2C067-858E-4FAA-9CD0-8001333EB4FD}" srcOrd="1" destOrd="0" parTransId="{515A3762-43C0-4B64-AE72-4414C1DB59C1}" sibTransId="{2000DF18-CC50-4D7B-9589-E83E71132D31}"/>
    <dgm:cxn modelId="{057AA3E8-AC6E-46B3-B86B-8FBCBEE37704}" srcId="{F120D0B6-A9EA-427F-B205-80C38426831D}" destId="{A391B88B-34DC-4025-B04F-89C998FC7D4A}" srcOrd="0" destOrd="0" parTransId="{3A4816AC-732D-479B-A1DA-BCBDD3D9AC8C}" sibTransId="{ADCEC15D-0CF1-4D55-B7A1-331405FFB6DD}"/>
    <dgm:cxn modelId="{A0A962F1-A880-A34E-9AEC-5F08FFF9AFE9}" type="presOf" srcId="{E2E2C067-858E-4FAA-9CD0-8001333EB4FD}" destId="{DAE952B7-3C55-554F-A005-F7276A111522}" srcOrd="0" destOrd="0" presId="urn:microsoft.com/office/officeart/2005/8/layout/hierarchy1"/>
    <dgm:cxn modelId="{D48508F6-4323-5146-AED6-E95A8316C606}" type="presOf" srcId="{F120D0B6-A9EA-427F-B205-80C38426831D}" destId="{E8A7AB57-14B1-8E45-8BB6-7EA441A1059A}" srcOrd="0" destOrd="0" presId="urn:microsoft.com/office/officeart/2005/8/layout/hierarchy1"/>
    <dgm:cxn modelId="{4AA19391-E2FE-A440-947E-356FB3664037}" type="presParOf" srcId="{E8A7AB57-14B1-8E45-8BB6-7EA441A1059A}" destId="{584E9B57-6FCE-764A-AC60-2EEAF5659585}" srcOrd="0" destOrd="0" presId="urn:microsoft.com/office/officeart/2005/8/layout/hierarchy1"/>
    <dgm:cxn modelId="{821795C2-B3D2-4C4B-9CB2-979496B8FC7F}" type="presParOf" srcId="{584E9B57-6FCE-764A-AC60-2EEAF5659585}" destId="{CA2246CD-A434-7344-B120-D96F9998A59F}" srcOrd="0" destOrd="0" presId="urn:microsoft.com/office/officeart/2005/8/layout/hierarchy1"/>
    <dgm:cxn modelId="{5513A075-7AF3-4E40-A516-4EBAB17180A5}" type="presParOf" srcId="{CA2246CD-A434-7344-B120-D96F9998A59F}" destId="{B833CBB4-9260-A749-8BF3-6FE8D0CB82E0}" srcOrd="0" destOrd="0" presId="urn:microsoft.com/office/officeart/2005/8/layout/hierarchy1"/>
    <dgm:cxn modelId="{CBAC42AB-A84F-AC41-8421-F4DC12474460}" type="presParOf" srcId="{CA2246CD-A434-7344-B120-D96F9998A59F}" destId="{C4CE8155-E9F8-904D-AB63-9E247274356F}" srcOrd="1" destOrd="0" presId="urn:microsoft.com/office/officeart/2005/8/layout/hierarchy1"/>
    <dgm:cxn modelId="{67AC2FA6-1FA3-2F44-8D69-FED26FDCCEAE}" type="presParOf" srcId="{584E9B57-6FCE-764A-AC60-2EEAF5659585}" destId="{7F5C062A-B4C2-804E-BAC1-51C8A6F09437}" srcOrd="1" destOrd="0" presId="urn:microsoft.com/office/officeart/2005/8/layout/hierarchy1"/>
    <dgm:cxn modelId="{36309E63-C03B-2A46-B2E6-DDD497E9698B}" type="presParOf" srcId="{7F5C062A-B4C2-804E-BAC1-51C8A6F09437}" destId="{AAA95918-B79C-B841-A333-28E238DDF132}" srcOrd="0" destOrd="0" presId="urn:microsoft.com/office/officeart/2005/8/layout/hierarchy1"/>
    <dgm:cxn modelId="{DE14872B-2546-454D-9A9A-30638AA022EA}" type="presParOf" srcId="{7F5C062A-B4C2-804E-BAC1-51C8A6F09437}" destId="{848582A1-512C-1242-ADA3-2E2094441D34}" srcOrd="1" destOrd="0" presId="urn:microsoft.com/office/officeart/2005/8/layout/hierarchy1"/>
    <dgm:cxn modelId="{5F20BA66-7A32-B84D-A8F2-2D67D1C10618}" type="presParOf" srcId="{848582A1-512C-1242-ADA3-2E2094441D34}" destId="{CE9E17DA-1332-DA46-B33D-78FD57C3B084}" srcOrd="0" destOrd="0" presId="urn:microsoft.com/office/officeart/2005/8/layout/hierarchy1"/>
    <dgm:cxn modelId="{A03D4EBE-7101-AB4A-86CD-0ED399880A8E}" type="presParOf" srcId="{CE9E17DA-1332-DA46-B33D-78FD57C3B084}" destId="{B008E767-4682-0C48-B73F-5DEA4B6A0020}" srcOrd="0" destOrd="0" presId="urn:microsoft.com/office/officeart/2005/8/layout/hierarchy1"/>
    <dgm:cxn modelId="{17D4C549-59C8-0846-BCCE-55E6687189C3}" type="presParOf" srcId="{CE9E17DA-1332-DA46-B33D-78FD57C3B084}" destId="{B1866AD9-34B0-6547-B55B-F9C5F4A75DB4}" srcOrd="1" destOrd="0" presId="urn:microsoft.com/office/officeart/2005/8/layout/hierarchy1"/>
    <dgm:cxn modelId="{2DFEE07F-4ECB-4C46-8C6F-C6EB0C16F7EC}" type="presParOf" srcId="{848582A1-512C-1242-ADA3-2E2094441D34}" destId="{EB7B39B3-FC50-2140-9CD4-2AC90D46AC23}" srcOrd="1" destOrd="0" presId="urn:microsoft.com/office/officeart/2005/8/layout/hierarchy1"/>
    <dgm:cxn modelId="{EBCD161B-56DF-F347-BD9C-7C4E748AA303}" type="presParOf" srcId="{7F5C062A-B4C2-804E-BAC1-51C8A6F09437}" destId="{B568442B-D969-8342-98C2-38C3E0E23D91}" srcOrd="2" destOrd="0" presId="urn:microsoft.com/office/officeart/2005/8/layout/hierarchy1"/>
    <dgm:cxn modelId="{767C4578-063B-524B-86CE-7B68F2E6BB52}" type="presParOf" srcId="{7F5C062A-B4C2-804E-BAC1-51C8A6F09437}" destId="{52130EE5-B8F5-AF4C-B18D-75886201C202}" srcOrd="3" destOrd="0" presId="urn:microsoft.com/office/officeart/2005/8/layout/hierarchy1"/>
    <dgm:cxn modelId="{089F2E51-7E1C-A241-85D6-4F01C6F4542D}" type="presParOf" srcId="{52130EE5-B8F5-AF4C-B18D-75886201C202}" destId="{D6169C46-C4FA-8E4C-B42D-59D2C453A086}" srcOrd="0" destOrd="0" presId="urn:microsoft.com/office/officeart/2005/8/layout/hierarchy1"/>
    <dgm:cxn modelId="{40DC76F8-3E47-514C-AF2C-A6F7B8A1FE7A}" type="presParOf" srcId="{D6169C46-C4FA-8E4C-B42D-59D2C453A086}" destId="{FFEC6D15-FB7C-1246-906D-1ED9635F9446}" srcOrd="0" destOrd="0" presId="urn:microsoft.com/office/officeart/2005/8/layout/hierarchy1"/>
    <dgm:cxn modelId="{5E609902-8E9A-BA40-B0F1-0F0D20DB199C}" type="presParOf" srcId="{D6169C46-C4FA-8E4C-B42D-59D2C453A086}" destId="{DAE952B7-3C55-554F-A005-F7276A111522}" srcOrd="1" destOrd="0" presId="urn:microsoft.com/office/officeart/2005/8/layout/hierarchy1"/>
    <dgm:cxn modelId="{27463D6B-DCAB-664B-8395-E52FC0BD5507}" type="presParOf" srcId="{52130EE5-B8F5-AF4C-B18D-75886201C202}" destId="{AF6EBAAA-FAB9-FB4B-844C-C4F6E47664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7283901-D798-418F-AF3B-6B76F328A45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155FA9-57DE-48BF-A12F-B946B125D2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Interpretation and application</a:t>
          </a:r>
        </a:p>
      </dgm:t>
    </dgm:pt>
    <dgm:pt modelId="{B1BE9B5B-7CD8-468F-968C-68BA5840F4D2}" type="parTrans" cxnId="{0F5F39E8-7942-46A3-AA0D-3355FD2005F6}">
      <dgm:prSet/>
      <dgm:spPr/>
      <dgm:t>
        <a:bodyPr/>
        <a:lstStyle/>
        <a:p>
          <a:endParaRPr lang="en-US"/>
        </a:p>
      </dgm:t>
    </dgm:pt>
    <dgm:pt modelId="{D406D4D8-2E22-49C3-B030-7AC8F529400D}" type="sibTrans" cxnId="{0F5F39E8-7942-46A3-AA0D-3355FD2005F6}">
      <dgm:prSet/>
      <dgm:spPr/>
      <dgm:t>
        <a:bodyPr/>
        <a:lstStyle/>
        <a:p>
          <a:endParaRPr lang="en-US"/>
        </a:p>
      </dgm:t>
    </dgm:pt>
    <dgm:pt modelId="{50F46EC7-E2C6-44F7-88CF-03ED201C4F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Consider overall approach</a:t>
          </a:r>
        </a:p>
      </dgm:t>
    </dgm:pt>
    <dgm:pt modelId="{E681F94D-BD73-43D0-9E73-F340C8E98B87}" type="parTrans" cxnId="{023CC0E7-1D80-4EF0-8919-846E1CD7E5B5}">
      <dgm:prSet/>
      <dgm:spPr/>
      <dgm:t>
        <a:bodyPr/>
        <a:lstStyle/>
        <a:p>
          <a:endParaRPr lang="en-US"/>
        </a:p>
      </dgm:t>
    </dgm:pt>
    <dgm:pt modelId="{61B63807-8FDE-4F59-B033-608C985601CC}" type="sibTrans" cxnId="{023CC0E7-1D80-4EF0-8919-846E1CD7E5B5}">
      <dgm:prSet/>
      <dgm:spPr/>
      <dgm:t>
        <a:bodyPr/>
        <a:lstStyle/>
        <a:p>
          <a:endParaRPr lang="en-US"/>
        </a:p>
      </dgm:t>
    </dgm:pt>
    <dgm:pt modelId="{CB0237F4-CB5A-41A4-A1AC-B1677CE8AF46}" type="pres">
      <dgm:prSet presAssocID="{67283901-D798-418F-AF3B-6B76F328A45A}" presName="root" presStyleCnt="0">
        <dgm:presLayoutVars>
          <dgm:dir/>
          <dgm:resizeHandles val="exact"/>
        </dgm:presLayoutVars>
      </dgm:prSet>
      <dgm:spPr/>
    </dgm:pt>
    <dgm:pt modelId="{AFE39833-3D14-4433-AEBC-BB760C544097}" type="pres">
      <dgm:prSet presAssocID="{F8155FA9-57DE-48BF-A12F-B946B125D2C7}" presName="compNode" presStyleCnt="0"/>
      <dgm:spPr/>
    </dgm:pt>
    <dgm:pt modelId="{6592A9F8-15C6-46AF-9154-42C8ED9B64AE}" type="pres">
      <dgm:prSet presAssocID="{F8155FA9-57DE-48BF-A12F-B946B125D2C7}" presName="bgRect" presStyleLbl="bgShp" presStyleIdx="0" presStyleCnt="1"/>
      <dgm:spPr/>
    </dgm:pt>
    <dgm:pt modelId="{E09F0072-B7CB-441B-B69B-6CFC7E521B4F}" type="pres">
      <dgm:prSet presAssocID="{F8155FA9-57DE-48BF-A12F-B946B125D2C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932B24A-EACE-4482-A9ED-761C0D58517C}" type="pres">
      <dgm:prSet presAssocID="{F8155FA9-57DE-48BF-A12F-B946B125D2C7}" presName="spaceRect" presStyleCnt="0"/>
      <dgm:spPr/>
    </dgm:pt>
    <dgm:pt modelId="{E971C09E-B657-4A50-B9DB-FA7119A935B7}" type="pres">
      <dgm:prSet presAssocID="{F8155FA9-57DE-48BF-A12F-B946B125D2C7}" presName="parTx" presStyleLbl="revTx" presStyleIdx="0" presStyleCnt="2">
        <dgm:presLayoutVars>
          <dgm:chMax val="0"/>
          <dgm:chPref val="0"/>
        </dgm:presLayoutVars>
      </dgm:prSet>
      <dgm:spPr/>
    </dgm:pt>
    <dgm:pt modelId="{EE621C48-C657-42B4-852C-1DDA79B070A3}" type="pres">
      <dgm:prSet presAssocID="{F8155FA9-57DE-48BF-A12F-B946B125D2C7}" presName="desTx" presStyleLbl="revTx" presStyleIdx="1" presStyleCnt="2">
        <dgm:presLayoutVars/>
      </dgm:prSet>
      <dgm:spPr/>
    </dgm:pt>
  </dgm:ptLst>
  <dgm:cxnLst>
    <dgm:cxn modelId="{513E2571-FA7C-4A1E-81C1-A06C6F3A30A9}" type="presOf" srcId="{50F46EC7-E2C6-44F7-88CF-03ED201C4F31}" destId="{EE621C48-C657-42B4-852C-1DDA79B070A3}" srcOrd="0" destOrd="0" presId="urn:microsoft.com/office/officeart/2018/2/layout/IconVerticalSolidList"/>
    <dgm:cxn modelId="{6A4DA081-B357-49D4-8ADB-45ADF3F81749}" type="presOf" srcId="{F8155FA9-57DE-48BF-A12F-B946B125D2C7}" destId="{E971C09E-B657-4A50-B9DB-FA7119A935B7}" srcOrd="0" destOrd="0" presId="urn:microsoft.com/office/officeart/2018/2/layout/IconVerticalSolidList"/>
    <dgm:cxn modelId="{683CAAA3-953A-4E55-A682-37D2CFCECAE1}" type="presOf" srcId="{67283901-D798-418F-AF3B-6B76F328A45A}" destId="{CB0237F4-CB5A-41A4-A1AC-B1677CE8AF46}" srcOrd="0" destOrd="0" presId="urn:microsoft.com/office/officeart/2018/2/layout/IconVerticalSolidList"/>
    <dgm:cxn modelId="{023CC0E7-1D80-4EF0-8919-846E1CD7E5B5}" srcId="{F8155FA9-57DE-48BF-A12F-B946B125D2C7}" destId="{50F46EC7-E2C6-44F7-88CF-03ED201C4F31}" srcOrd="0" destOrd="0" parTransId="{E681F94D-BD73-43D0-9E73-F340C8E98B87}" sibTransId="{61B63807-8FDE-4F59-B033-608C985601CC}"/>
    <dgm:cxn modelId="{0F5F39E8-7942-46A3-AA0D-3355FD2005F6}" srcId="{67283901-D798-418F-AF3B-6B76F328A45A}" destId="{F8155FA9-57DE-48BF-A12F-B946B125D2C7}" srcOrd="0" destOrd="0" parTransId="{B1BE9B5B-7CD8-468F-968C-68BA5840F4D2}" sibTransId="{D406D4D8-2E22-49C3-B030-7AC8F529400D}"/>
    <dgm:cxn modelId="{72D56B39-3993-4900-93DC-0720FEE62EC7}" type="presParOf" srcId="{CB0237F4-CB5A-41A4-A1AC-B1677CE8AF46}" destId="{AFE39833-3D14-4433-AEBC-BB760C544097}" srcOrd="0" destOrd="0" presId="urn:microsoft.com/office/officeart/2018/2/layout/IconVerticalSolidList"/>
    <dgm:cxn modelId="{EC78AB62-7091-4455-A688-82E02300FF27}" type="presParOf" srcId="{AFE39833-3D14-4433-AEBC-BB760C544097}" destId="{6592A9F8-15C6-46AF-9154-42C8ED9B64AE}" srcOrd="0" destOrd="0" presId="urn:microsoft.com/office/officeart/2018/2/layout/IconVerticalSolidList"/>
    <dgm:cxn modelId="{0F4A4F2C-5DC2-4647-9670-BF57EEC2F477}" type="presParOf" srcId="{AFE39833-3D14-4433-AEBC-BB760C544097}" destId="{E09F0072-B7CB-441B-B69B-6CFC7E521B4F}" srcOrd="1" destOrd="0" presId="urn:microsoft.com/office/officeart/2018/2/layout/IconVerticalSolidList"/>
    <dgm:cxn modelId="{E3AE3BF0-F5C5-4C58-BDA6-DDA5774BADD9}" type="presParOf" srcId="{AFE39833-3D14-4433-AEBC-BB760C544097}" destId="{1932B24A-EACE-4482-A9ED-761C0D58517C}" srcOrd="2" destOrd="0" presId="urn:microsoft.com/office/officeart/2018/2/layout/IconVerticalSolidList"/>
    <dgm:cxn modelId="{AD7281B9-BA10-43D5-B7C6-15DDB51CA57A}" type="presParOf" srcId="{AFE39833-3D14-4433-AEBC-BB760C544097}" destId="{E971C09E-B657-4A50-B9DB-FA7119A935B7}" srcOrd="3" destOrd="0" presId="urn:microsoft.com/office/officeart/2018/2/layout/IconVerticalSolidList"/>
    <dgm:cxn modelId="{4EDD5EED-57AC-43DF-99E0-79CE1FBFAC30}" type="presParOf" srcId="{AFE39833-3D14-4433-AEBC-BB760C544097}" destId="{EE621C48-C657-42B4-852C-1DDA79B070A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7EED11-87BC-C547-9D47-6F2333FB05BA}">
      <dsp:nvSpPr>
        <dsp:cNvPr id="0" name=""/>
        <dsp:cNvSpPr/>
      </dsp:nvSpPr>
      <dsp:spPr>
        <a:xfrm>
          <a:off x="0" y="2660"/>
          <a:ext cx="629022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D86F5-F563-A04D-9F00-35ED6F9D8941}">
      <dsp:nvSpPr>
        <dsp:cNvPr id="0" name=""/>
        <dsp:cNvSpPr/>
      </dsp:nvSpPr>
      <dsp:spPr>
        <a:xfrm>
          <a:off x="0" y="2660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Deep learning </a:t>
          </a:r>
          <a:r>
            <a:rPr lang="en-US" sz="3600" kern="1200" dirty="0"/>
            <a:t>is the foundation of modern-day tech.</a:t>
          </a:r>
        </a:p>
      </dsp:txBody>
      <dsp:txXfrm>
        <a:off x="0" y="2660"/>
        <a:ext cx="6290226" cy="1814141"/>
      </dsp:txXfrm>
    </dsp:sp>
    <dsp:sp modelId="{FC05B416-E929-0D41-B93C-779A4607EF27}">
      <dsp:nvSpPr>
        <dsp:cNvPr id="0" name=""/>
        <dsp:cNvSpPr/>
      </dsp:nvSpPr>
      <dsp:spPr>
        <a:xfrm>
          <a:off x="0" y="1816801"/>
          <a:ext cx="6290226" cy="0"/>
        </a:xfrm>
        <a:prstGeom prst="line">
          <a:avLst/>
        </a:prstGeom>
        <a:solidFill>
          <a:schemeClr val="accent2">
            <a:hueOff val="-922133"/>
            <a:satOff val="5281"/>
            <a:lumOff val="2157"/>
            <a:alphaOff val="0"/>
          </a:schemeClr>
        </a:solidFill>
        <a:ln w="12700" cap="flat" cmpd="sng" algn="ctr">
          <a:solidFill>
            <a:schemeClr val="accent2">
              <a:hueOff val="-922133"/>
              <a:satOff val="5281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A8D2D-F0F4-464D-B835-FF5FDE8339E6}">
      <dsp:nvSpPr>
        <dsp:cNvPr id="0" name=""/>
        <dsp:cNvSpPr/>
      </dsp:nvSpPr>
      <dsp:spPr>
        <a:xfrm>
          <a:off x="0" y="1816801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Contains advanced, hidden mathematical formulas</a:t>
          </a:r>
        </a:p>
      </dsp:txBody>
      <dsp:txXfrm>
        <a:off x="0" y="1816801"/>
        <a:ext cx="6290226" cy="1814141"/>
      </dsp:txXfrm>
    </dsp:sp>
    <dsp:sp modelId="{0D3723BD-1304-F940-9EF8-77CCCB6D6FB9}">
      <dsp:nvSpPr>
        <dsp:cNvPr id="0" name=""/>
        <dsp:cNvSpPr/>
      </dsp:nvSpPr>
      <dsp:spPr>
        <a:xfrm>
          <a:off x="0" y="3630943"/>
          <a:ext cx="6290226" cy="0"/>
        </a:xfrm>
        <a:prstGeom prst="line">
          <a:avLst/>
        </a:prstGeom>
        <a:solidFill>
          <a:schemeClr val="accent2">
            <a:hueOff val="-1844266"/>
            <a:satOff val="10562"/>
            <a:lumOff val="4314"/>
            <a:alphaOff val="0"/>
          </a:schemeClr>
        </a:solidFill>
        <a:ln w="12700" cap="flat" cmpd="sng" algn="ctr">
          <a:solidFill>
            <a:schemeClr val="accent2">
              <a:hueOff val="-1844266"/>
              <a:satOff val="10562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860B8-94E7-D04E-B6BB-A884906AD5AE}">
      <dsp:nvSpPr>
        <dsp:cNvPr id="0" name=""/>
        <dsp:cNvSpPr/>
      </dsp:nvSpPr>
      <dsp:spPr>
        <a:xfrm>
          <a:off x="0" y="3630943"/>
          <a:ext cx="6290226" cy="1814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Data</a:t>
          </a:r>
          <a:r>
            <a:rPr lang="en-US" sz="3600" kern="1200"/>
            <a:t> fed-in to </a:t>
          </a:r>
          <a:r>
            <a:rPr lang="en-US" sz="3600" b="1" kern="1200"/>
            <a:t>“teach” </a:t>
          </a:r>
          <a:r>
            <a:rPr lang="en-US" sz="3600" kern="1200"/>
            <a:t>the model</a:t>
          </a:r>
        </a:p>
      </dsp:txBody>
      <dsp:txXfrm>
        <a:off x="0" y="3630943"/>
        <a:ext cx="6290226" cy="18141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FB104-9DAE-4E96-9564-0BAFBBD53C23}">
      <dsp:nvSpPr>
        <dsp:cNvPr id="0" name=""/>
        <dsp:cNvSpPr/>
      </dsp:nvSpPr>
      <dsp:spPr>
        <a:xfrm>
          <a:off x="0" y="430"/>
          <a:ext cx="10820400" cy="10083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B8F6B-C6DE-4CFC-9202-0FE8E2C370BC}">
      <dsp:nvSpPr>
        <dsp:cNvPr id="0" name=""/>
        <dsp:cNvSpPr/>
      </dsp:nvSpPr>
      <dsp:spPr>
        <a:xfrm>
          <a:off x="305023" y="227308"/>
          <a:ext cx="554588" cy="554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FF8F8-59AD-4738-8797-A74B368E0A28}">
      <dsp:nvSpPr>
        <dsp:cNvPr id="0" name=""/>
        <dsp:cNvSpPr/>
      </dsp:nvSpPr>
      <dsp:spPr>
        <a:xfrm>
          <a:off x="1164636" y="430"/>
          <a:ext cx="9655763" cy="1008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16" tIns="106716" rIns="106716" bIns="1067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Computational efficiency and precision (inputs matter!)</a:t>
          </a:r>
        </a:p>
      </dsp:txBody>
      <dsp:txXfrm>
        <a:off x="1164636" y="430"/>
        <a:ext cx="9655763" cy="1008342"/>
      </dsp:txXfrm>
    </dsp:sp>
    <dsp:sp modelId="{1EFD55D4-0961-488D-A1B4-83E85F6F7900}">
      <dsp:nvSpPr>
        <dsp:cNvPr id="0" name=""/>
        <dsp:cNvSpPr/>
      </dsp:nvSpPr>
      <dsp:spPr>
        <a:xfrm>
          <a:off x="0" y="1260859"/>
          <a:ext cx="10820400" cy="10083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24E37-3DE3-4798-A602-E9322F138378}">
      <dsp:nvSpPr>
        <dsp:cNvPr id="0" name=""/>
        <dsp:cNvSpPr/>
      </dsp:nvSpPr>
      <dsp:spPr>
        <a:xfrm>
          <a:off x="305023" y="1487736"/>
          <a:ext cx="554588" cy="554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92559-E411-4875-8A76-0F92D4297BCD}">
      <dsp:nvSpPr>
        <dsp:cNvPr id="0" name=""/>
        <dsp:cNvSpPr/>
      </dsp:nvSpPr>
      <dsp:spPr>
        <a:xfrm>
          <a:off x="1164636" y="1260859"/>
          <a:ext cx="9655763" cy="1008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16" tIns="106716" rIns="106716" bIns="1067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performance = quality of recommendation</a:t>
          </a:r>
        </a:p>
      </dsp:txBody>
      <dsp:txXfrm>
        <a:off x="1164636" y="1260859"/>
        <a:ext cx="9655763" cy="1008342"/>
      </dsp:txXfrm>
    </dsp:sp>
    <dsp:sp modelId="{692B1C6F-4E32-40FE-A5E4-460DA214EA84}">
      <dsp:nvSpPr>
        <dsp:cNvPr id="0" name=""/>
        <dsp:cNvSpPr/>
      </dsp:nvSpPr>
      <dsp:spPr>
        <a:xfrm>
          <a:off x="0" y="2521288"/>
          <a:ext cx="10820400" cy="10083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A7E265-9F2D-4F92-ABD7-10DD49A106F7}">
      <dsp:nvSpPr>
        <dsp:cNvPr id="0" name=""/>
        <dsp:cNvSpPr/>
      </dsp:nvSpPr>
      <dsp:spPr>
        <a:xfrm>
          <a:off x="305023" y="2748165"/>
          <a:ext cx="554588" cy="554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96AF6-3968-4F1E-B19F-AB0DC9D36572}">
      <dsp:nvSpPr>
        <dsp:cNvPr id="0" name=""/>
        <dsp:cNvSpPr/>
      </dsp:nvSpPr>
      <dsp:spPr>
        <a:xfrm>
          <a:off x="1164636" y="2521288"/>
          <a:ext cx="9655763" cy="10083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716" tIns="106716" rIns="106716" bIns="10671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Broader social impacts in an online environment</a:t>
          </a:r>
        </a:p>
      </dsp:txBody>
      <dsp:txXfrm>
        <a:off x="1164636" y="2521288"/>
        <a:ext cx="9655763" cy="10083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AE005-5E3C-40D2-B6F0-44CDCB51BBB0}">
      <dsp:nvSpPr>
        <dsp:cNvPr id="0" name=""/>
        <dsp:cNvSpPr/>
      </dsp:nvSpPr>
      <dsp:spPr>
        <a:xfrm>
          <a:off x="664949" y="369562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9B945-914D-41F2-99F1-B9A6E3C2388C}">
      <dsp:nvSpPr>
        <dsp:cNvPr id="0" name=""/>
        <dsp:cNvSpPr/>
      </dsp:nvSpPr>
      <dsp:spPr>
        <a:xfrm>
          <a:off x="1081762" y="78637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A3015-6A08-4249-A9E2-F1547E505A3E}">
      <dsp:nvSpPr>
        <dsp:cNvPr id="0" name=""/>
        <dsp:cNvSpPr/>
      </dsp:nvSpPr>
      <dsp:spPr>
        <a:xfrm>
          <a:off x="39731" y="293456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Manual user responses (name, address, etc.)</a:t>
          </a:r>
        </a:p>
      </dsp:txBody>
      <dsp:txXfrm>
        <a:off x="39731" y="2934562"/>
        <a:ext cx="3206250" cy="720000"/>
      </dsp:txXfrm>
    </dsp:sp>
    <dsp:sp modelId="{44E4C632-CEA5-46B6-912A-6ED97E1D5B29}">
      <dsp:nvSpPr>
        <dsp:cNvPr id="0" name=""/>
        <dsp:cNvSpPr/>
      </dsp:nvSpPr>
      <dsp:spPr>
        <a:xfrm>
          <a:off x="4432293" y="369562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62E7A9-F02C-4425-9999-CA81121122E9}">
      <dsp:nvSpPr>
        <dsp:cNvPr id="0" name=""/>
        <dsp:cNvSpPr/>
      </dsp:nvSpPr>
      <dsp:spPr>
        <a:xfrm>
          <a:off x="4849106" y="78637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440817-C370-40BF-B102-598F5F06A2A8}">
      <dsp:nvSpPr>
        <dsp:cNvPr id="0" name=""/>
        <dsp:cNvSpPr/>
      </dsp:nvSpPr>
      <dsp:spPr>
        <a:xfrm>
          <a:off x="3807075" y="293456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Stored images from product listings</a:t>
          </a:r>
        </a:p>
      </dsp:txBody>
      <dsp:txXfrm>
        <a:off x="3807075" y="2934562"/>
        <a:ext cx="3206250" cy="720000"/>
      </dsp:txXfrm>
    </dsp:sp>
    <dsp:sp modelId="{0024790D-9ABE-48E1-80EC-928C3BEAE88F}">
      <dsp:nvSpPr>
        <dsp:cNvPr id="0" name=""/>
        <dsp:cNvSpPr/>
      </dsp:nvSpPr>
      <dsp:spPr>
        <a:xfrm>
          <a:off x="8199637" y="369562"/>
          <a:ext cx="1955812" cy="1955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39DB9-1367-49B2-A356-7FDA49034477}">
      <dsp:nvSpPr>
        <dsp:cNvPr id="0" name=""/>
        <dsp:cNvSpPr/>
      </dsp:nvSpPr>
      <dsp:spPr>
        <a:xfrm>
          <a:off x="8616450" y="78637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A6308-40F5-4ABC-9326-B3D514884F01}">
      <dsp:nvSpPr>
        <dsp:cNvPr id="0" name=""/>
        <dsp:cNvSpPr/>
      </dsp:nvSpPr>
      <dsp:spPr>
        <a:xfrm>
          <a:off x="7574418" y="293456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Web activity (screen time, daily logins, etc.)</a:t>
          </a:r>
        </a:p>
      </dsp:txBody>
      <dsp:txXfrm>
        <a:off x="7574418" y="293456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4E041-E890-BE48-8EA9-9FEFBBD3B952}">
      <dsp:nvSpPr>
        <dsp:cNvPr id="0" name=""/>
        <dsp:cNvSpPr/>
      </dsp:nvSpPr>
      <dsp:spPr>
        <a:xfrm>
          <a:off x="0" y="519637"/>
          <a:ext cx="10820400" cy="1403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783" tIns="687324" rIns="83978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Unique customer tags</a:t>
          </a:r>
        </a:p>
      </dsp:txBody>
      <dsp:txXfrm>
        <a:off x="0" y="519637"/>
        <a:ext cx="10820400" cy="1403325"/>
      </dsp:txXfrm>
    </dsp:sp>
    <dsp:sp modelId="{7947F72A-827F-8042-9018-712B493EF4BF}">
      <dsp:nvSpPr>
        <dsp:cNvPr id="0" name=""/>
        <dsp:cNvSpPr/>
      </dsp:nvSpPr>
      <dsp:spPr>
        <a:xfrm>
          <a:off x="541020" y="32557"/>
          <a:ext cx="757428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Avoid sampling bias</a:t>
          </a:r>
        </a:p>
      </dsp:txBody>
      <dsp:txXfrm>
        <a:off x="588575" y="80112"/>
        <a:ext cx="7479170" cy="879050"/>
      </dsp:txXfrm>
    </dsp:sp>
    <dsp:sp modelId="{570B376E-7C92-BB4F-8854-9EA3DE1F595F}">
      <dsp:nvSpPr>
        <dsp:cNvPr id="0" name=""/>
        <dsp:cNvSpPr/>
      </dsp:nvSpPr>
      <dsp:spPr>
        <a:xfrm>
          <a:off x="0" y="2588242"/>
          <a:ext cx="10820400" cy="1403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783" tIns="687324" rIns="83978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Product sentiment</a:t>
          </a:r>
        </a:p>
      </dsp:txBody>
      <dsp:txXfrm>
        <a:off x="0" y="2588242"/>
        <a:ext cx="10820400" cy="1403325"/>
      </dsp:txXfrm>
    </dsp:sp>
    <dsp:sp modelId="{EC730624-7A73-D044-8510-D0D49398EA9A}">
      <dsp:nvSpPr>
        <dsp:cNvPr id="0" name=""/>
        <dsp:cNvSpPr/>
      </dsp:nvSpPr>
      <dsp:spPr>
        <a:xfrm>
          <a:off x="541020" y="2101162"/>
          <a:ext cx="757428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290" tIns="0" rIns="286290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Consensus ratings/reviews</a:t>
          </a:r>
        </a:p>
      </dsp:txBody>
      <dsp:txXfrm>
        <a:off x="588575" y="2148717"/>
        <a:ext cx="7479170" cy="879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7CFCB-5235-4B45-85F1-2E7F8F6EE479}">
      <dsp:nvSpPr>
        <dsp:cNvPr id="0" name=""/>
        <dsp:cNvSpPr/>
      </dsp:nvSpPr>
      <dsp:spPr>
        <a:xfrm>
          <a:off x="664949" y="122530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2B0AB2-3DCC-4A25-9C48-03351F84C909}">
      <dsp:nvSpPr>
        <dsp:cNvPr id="0" name=""/>
        <dsp:cNvSpPr/>
      </dsp:nvSpPr>
      <dsp:spPr>
        <a:xfrm>
          <a:off x="1081762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88987-674E-4049-8EFB-443D0414F38C}">
      <dsp:nvSpPr>
        <dsp:cNvPr id="0" name=""/>
        <dsp:cNvSpPr/>
      </dsp:nvSpPr>
      <dsp:spPr>
        <a:xfrm>
          <a:off x="39731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Cleaning and processing</a:t>
          </a:r>
        </a:p>
      </dsp:txBody>
      <dsp:txXfrm>
        <a:off x="39731" y="2687531"/>
        <a:ext cx="3206250" cy="720000"/>
      </dsp:txXfrm>
    </dsp:sp>
    <dsp:sp modelId="{9A242C57-C4E6-4B17-8EC2-BF0D089B6499}">
      <dsp:nvSpPr>
        <dsp:cNvPr id="0" name=""/>
        <dsp:cNvSpPr/>
      </dsp:nvSpPr>
      <dsp:spPr>
        <a:xfrm>
          <a:off x="4432293" y="122530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AEE31-10C6-4260-A08A-54D9AAA5B657}">
      <dsp:nvSpPr>
        <dsp:cNvPr id="0" name=""/>
        <dsp:cNvSpPr/>
      </dsp:nvSpPr>
      <dsp:spPr>
        <a:xfrm>
          <a:off x="4849106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5DEEF-1BFF-4BDE-8E8B-DE5AFEE347F4}">
      <dsp:nvSpPr>
        <dsp:cNvPr id="0" name=""/>
        <dsp:cNvSpPr/>
      </dsp:nvSpPr>
      <dsp:spPr>
        <a:xfrm>
          <a:off x="3807075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Data quality</a:t>
          </a:r>
        </a:p>
      </dsp:txBody>
      <dsp:txXfrm>
        <a:off x="3807075" y="2687531"/>
        <a:ext cx="3206250" cy="720000"/>
      </dsp:txXfrm>
    </dsp:sp>
    <dsp:sp modelId="{3449ACC8-AB83-4E16-B2C8-4D9F932395F6}">
      <dsp:nvSpPr>
        <dsp:cNvPr id="0" name=""/>
        <dsp:cNvSpPr/>
      </dsp:nvSpPr>
      <dsp:spPr>
        <a:xfrm>
          <a:off x="8199637" y="122530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8E106-A7E3-4F37-BE90-34763AA1604A}">
      <dsp:nvSpPr>
        <dsp:cNvPr id="0" name=""/>
        <dsp:cNvSpPr/>
      </dsp:nvSpPr>
      <dsp:spPr>
        <a:xfrm>
          <a:off x="8616450" y="5393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806DD-AAB7-46FF-B297-A6CB554DE3FD}">
      <dsp:nvSpPr>
        <dsp:cNvPr id="0" name=""/>
        <dsp:cNvSpPr/>
      </dsp:nvSpPr>
      <dsp:spPr>
        <a:xfrm>
          <a:off x="7574418" y="26875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Cost and time</a:t>
          </a:r>
        </a:p>
      </dsp:txBody>
      <dsp:txXfrm>
        <a:off x="7574418" y="2687531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8442B-D969-8342-98C2-38C3E0E23D91}">
      <dsp:nvSpPr>
        <dsp:cNvPr id="0" name=""/>
        <dsp:cNvSpPr/>
      </dsp:nvSpPr>
      <dsp:spPr>
        <a:xfrm>
          <a:off x="5292512" y="1345180"/>
          <a:ext cx="1294564" cy="616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850"/>
              </a:lnTo>
              <a:lnTo>
                <a:pt x="1294564" y="419850"/>
              </a:lnTo>
              <a:lnTo>
                <a:pt x="1294564" y="61609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95918-B79C-B841-A333-28E238DDF132}">
      <dsp:nvSpPr>
        <dsp:cNvPr id="0" name=""/>
        <dsp:cNvSpPr/>
      </dsp:nvSpPr>
      <dsp:spPr>
        <a:xfrm>
          <a:off x="3997947" y="1345180"/>
          <a:ext cx="1294564" cy="616095"/>
        </a:xfrm>
        <a:custGeom>
          <a:avLst/>
          <a:gdLst/>
          <a:ahLst/>
          <a:cxnLst/>
          <a:rect l="0" t="0" r="0" b="0"/>
          <a:pathLst>
            <a:path>
              <a:moveTo>
                <a:pt x="1294564" y="0"/>
              </a:moveTo>
              <a:lnTo>
                <a:pt x="1294564" y="419850"/>
              </a:lnTo>
              <a:lnTo>
                <a:pt x="0" y="419850"/>
              </a:lnTo>
              <a:lnTo>
                <a:pt x="0" y="616095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33CBB4-9260-A749-8BF3-6FE8D0CB82E0}">
      <dsp:nvSpPr>
        <dsp:cNvPr id="0" name=""/>
        <dsp:cNvSpPr/>
      </dsp:nvSpPr>
      <dsp:spPr>
        <a:xfrm>
          <a:off x="4233322" y="9"/>
          <a:ext cx="2118378" cy="1345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CE8155-E9F8-904D-AB63-9E247274356F}">
      <dsp:nvSpPr>
        <dsp:cNvPr id="0" name=""/>
        <dsp:cNvSpPr/>
      </dsp:nvSpPr>
      <dsp:spPr>
        <a:xfrm>
          <a:off x="4468698" y="223616"/>
          <a:ext cx="2118378" cy="1345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Interpretation and application</a:t>
          </a:r>
        </a:p>
      </dsp:txBody>
      <dsp:txXfrm>
        <a:off x="4508097" y="263015"/>
        <a:ext cx="2039580" cy="1266372"/>
      </dsp:txXfrm>
    </dsp:sp>
    <dsp:sp modelId="{B008E767-4682-0C48-B73F-5DEA4B6A0020}">
      <dsp:nvSpPr>
        <dsp:cNvPr id="0" name=""/>
        <dsp:cNvSpPr/>
      </dsp:nvSpPr>
      <dsp:spPr>
        <a:xfrm>
          <a:off x="2938758" y="1961275"/>
          <a:ext cx="2118378" cy="1345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866AD9-34B0-6547-B55B-F9C5F4A75DB4}">
      <dsp:nvSpPr>
        <dsp:cNvPr id="0" name=""/>
        <dsp:cNvSpPr/>
      </dsp:nvSpPr>
      <dsp:spPr>
        <a:xfrm>
          <a:off x="3174133" y="2184881"/>
          <a:ext cx="2118378" cy="1345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”Black box” model</a:t>
          </a:r>
        </a:p>
      </dsp:txBody>
      <dsp:txXfrm>
        <a:off x="3213532" y="2224280"/>
        <a:ext cx="2039580" cy="1266372"/>
      </dsp:txXfrm>
    </dsp:sp>
    <dsp:sp modelId="{FFEC6D15-FB7C-1246-906D-1ED9635F9446}">
      <dsp:nvSpPr>
        <dsp:cNvPr id="0" name=""/>
        <dsp:cNvSpPr/>
      </dsp:nvSpPr>
      <dsp:spPr>
        <a:xfrm>
          <a:off x="5527887" y="1961275"/>
          <a:ext cx="2118378" cy="134517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E952B7-3C55-554F-A005-F7276A111522}">
      <dsp:nvSpPr>
        <dsp:cNvPr id="0" name=""/>
        <dsp:cNvSpPr/>
      </dsp:nvSpPr>
      <dsp:spPr>
        <a:xfrm>
          <a:off x="5763263" y="2184881"/>
          <a:ext cx="2118378" cy="13451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Information loss</a:t>
          </a:r>
        </a:p>
      </dsp:txBody>
      <dsp:txXfrm>
        <a:off x="5802662" y="2224280"/>
        <a:ext cx="2039580" cy="12663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2A9F8-15C6-46AF-9154-42C8ED9B64AE}">
      <dsp:nvSpPr>
        <dsp:cNvPr id="0" name=""/>
        <dsp:cNvSpPr/>
      </dsp:nvSpPr>
      <dsp:spPr>
        <a:xfrm>
          <a:off x="0" y="1408443"/>
          <a:ext cx="10820400" cy="1207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F0072-B7CB-441B-B69B-6CFC7E521B4F}">
      <dsp:nvSpPr>
        <dsp:cNvPr id="0" name=""/>
        <dsp:cNvSpPr/>
      </dsp:nvSpPr>
      <dsp:spPr>
        <a:xfrm>
          <a:off x="365189" y="1680072"/>
          <a:ext cx="663980" cy="663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1C09E-B657-4A50-B9DB-FA7119A935B7}">
      <dsp:nvSpPr>
        <dsp:cNvPr id="0" name=""/>
        <dsp:cNvSpPr/>
      </dsp:nvSpPr>
      <dsp:spPr>
        <a:xfrm>
          <a:off x="1394359" y="1408443"/>
          <a:ext cx="4869180" cy="1207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66" tIns="127766" rIns="127766" bIns="12776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</a:rPr>
            <a:t>Interpretation and application</a:t>
          </a:r>
        </a:p>
      </dsp:txBody>
      <dsp:txXfrm>
        <a:off x="1394359" y="1408443"/>
        <a:ext cx="4869180" cy="1207237"/>
      </dsp:txXfrm>
    </dsp:sp>
    <dsp:sp modelId="{EE621C48-C657-42B4-852C-1DDA79B070A3}">
      <dsp:nvSpPr>
        <dsp:cNvPr id="0" name=""/>
        <dsp:cNvSpPr/>
      </dsp:nvSpPr>
      <dsp:spPr>
        <a:xfrm>
          <a:off x="6263539" y="1408443"/>
          <a:ext cx="4556860" cy="1207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66" tIns="127766" rIns="127766" bIns="127766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Consider overall approach</a:t>
          </a:r>
        </a:p>
      </dsp:txBody>
      <dsp:txXfrm>
        <a:off x="6263539" y="1408443"/>
        <a:ext cx="4556860" cy="12072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9229B-96D8-A046-8D71-E82EEFEEB1A2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2DA17-3EA3-1D41-AE9A-A7988F945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0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DA17-3EA3-1D41-AE9A-A7988F945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31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DA17-3EA3-1D41-AE9A-A7988F9458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3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DA17-3EA3-1D41-AE9A-A7988F945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0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DA17-3EA3-1D41-AE9A-A7988F945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34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DA17-3EA3-1D41-AE9A-A7988F945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97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DA17-3EA3-1D41-AE9A-A7988F9458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87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DA17-3EA3-1D41-AE9A-A7988F9458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55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DA17-3EA3-1D41-AE9A-A7988F9458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4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DA17-3EA3-1D41-AE9A-A7988F9458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0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2DA17-3EA3-1D41-AE9A-A7988F9458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7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29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317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8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92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35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72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3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3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0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7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7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2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D8F1-763F-804F-B7E3-FA43D93ABBD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0225-548D-0246-AA3D-093C92829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23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A18679-02E7-4659-BA1A-CAF7377C7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F3090-62A0-D9D9-1518-03B5DEE1FE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970385-4B74-4997-86C1-C30FECD3C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B72229-AEC7-4871-8F9D-EA4EC4DB5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685388-5841-AD0E-B4D0-B53A2B21C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014139"/>
            <a:ext cx="9448800" cy="1825096"/>
          </a:xfrm>
        </p:spPr>
        <p:txBody>
          <a:bodyPr>
            <a:normAutofit/>
          </a:bodyPr>
          <a:lstStyle/>
          <a:p>
            <a:r>
              <a:rPr lang="en-US" sz="4700"/>
              <a:t>Amazon wins yet loses from deep learning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AD0AB-304B-377E-9394-280698B68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842935"/>
            <a:ext cx="9448800" cy="685800"/>
          </a:xfrm>
        </p:spPr>
        <p:txBody>
          <a:bodyPr>
            <a:normAutofit/>
          </a:bodyPr>
          <a:lstStyle/>
          <a:p>
            <a:r>
              <a:rPr lang="en-US"/>
              <a:t>Ben Marlow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8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16A0-C72C-9FE4-DAC4-17B080F9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Social impacts/challenges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3128A9-889E-63BB-78C4-4D765C006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951528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810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22ED-46CE-47E6-6C46-0517842C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Mitigation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6A4FB-B752-A200-ADEE-D076905C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Generation and collection</a:t>
            </a:r>
          </a:p>
          <a:p>
            <a:r>
              <a:rPr lang="en-US" dirty="0"/>
              <a:t>Encrypted algorithms</a:t>
            </a:r>
          </a:p>
          <a:p>
            <a:r>
              <a:rPr lang="en-US" dirty="0"/>
              <a:t>Data masking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Cleaning and processing</a:t>
            </a:r>
          </a:p>
          <a:p>
            <a:r>
              <a:rPr lang="en-US" dirty="0"/>
              <a:t>Data imputation</a:t>
            </a:r>
          </a:p>
          <a:p>
            <a:r>
              <a:rPr lang="en-US" dirty="0"/>
              <a:t>Addition by subtraction?</a:t>
            </a:r>
          </a:p>
        </p:txBody>
      </p:sp>
      <p:pic>
        <p:nvPicPr>
          <p:cNvPr id="9" name="Graphic 6" descr="Key">
            <a:extLst>
              <a:ext uri="{FF2B5EF4-FFF2-40B4-BE49-F238E27FC236}">
                <a16:creationId xmlns:a16="http://schemas.microsoft.com/office/drawing/2014/main" id="{AC2CF771-A0C5-7373-3458-62D6D9901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0137" y="2501159"/>
            <a:ext cx="3410926" cy="341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64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8D9F-3748-45CF-F8F8-4B85A6C1D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Mitigation efforts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663B66-48BD-8FCD-909C-B8E03E66CF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103373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457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4F1622-F133-4C39-A178-9AE077529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F5356A-F695-48A7-A0FB-0D74C2ABD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BE0B2-4820-16EB-F67A-EA227AB5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1803405"/>
            <a:ext cx="6132990" cy="18250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/>
              <a:t>Questions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9E884B0A-AED6-153A-F0DF-D28488EF7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1659" y="1803405"/>
            <a:ext cx="2662321" cy="26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4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32" name="Picture 26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4C1F3D-939E-AD9D-5494-F98FAE5A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 and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2CFEB5-68DA-2464-5AB0-3DD7212B5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6960777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3192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7">
            <a:extLst>
              <a:ext uri="{FF2B5EF4-FFF2-40B4-BE49-F238E27FC236}">
                <a16:creationId xmlns:a16="http://schemas.microsoft.com/office/drawing/2014/main" id="{F6559626-B5BE-44EF-8F21-5B2E75979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AE0BBD62-840F-4727-8E73-174F0D657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20" name="Rectangle 11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B7081-8A47-C482-7382-15C765583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0" y="965200"/>
            <a:ext cx="7372350" cy="34046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0069C-1FC1-DD3F-53D9-4A768C85C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450" y="4503906"/>
            <a:ext cx="7372350" cy="13888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Can a deep learning algorithm improve predictions of customer and item association on Amazon?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2" name="Picture 15">
            <a:extLst>
              <a:ext uri="{FF2B5EF4-FFF2-40B4-BE49-F238E27FC236}">
                <a16:creationId xmlns:a16="http://schemas.microsoft.com/office/drawing/2014/main" id="{9DC2D8D4-F6D6-45F4-82A9-43B92A96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3" y="2187575"/>
            <a:ext cx="6858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56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D686-5E89-5766-7A5E-673309ED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Value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5840795-7568-850D-F883-01547DC51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04660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7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D43D-700C-B492-D2DB-EE3BB9DF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data and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FF618B-D24E-BC60-9670-A2D8160FE6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3828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559626-B5BE-44EF-8F21-5B2E75979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0BBD62-840F-4727-8E73-174F0D657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06339-27C9-8F22-36A1-4FA80ED60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Proposed 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9FBB-240A-82F1-8260-66E0734AC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965200"/>
            <a:ext cx="336736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b="1"/>
              <a:t>Goal: </a:t>
            </a:r>
            <a:r>
              <a:rPr lang="en-US" sz="2000"/>
              <a:t>cluster Amazon shoppers based on spending habits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840A608-84A3-4CEC-BE1B-7A9717769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7FFD-4F6E-DE29-43B2-84DD440E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data and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6C524F-05AF-018F-9C90-97B255B0FD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175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6685-EDF2-65F3-B20A-8FB30324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Social impacts/challenges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40D139F6-13A3-07CE-997A-BDD439E0E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0937" y="2501159"/>
            <a:ext cx="3410926" cy="34109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40E1-5AD6-AB97-438D-7678B844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generation and collection</a:t>
            </a:r>
          </a:p>
          <a:p>
            <a:r>
              <a:rPr lang="en-US" dirty="0"/>
              <a:t>Customer confidentiality</a:t>
            </a:r>
          </a:p>
          <a:p>
            <a:r>
              <a:rPr lang="en-US" dirty="0"/>
              <a:t>Privacy concerns</a:t>
            </a:r>
          </a:p>
        </p:txBody>
      </p:sp>
    </p:spTree>
    <p:extLst>
      <p:ext uri="{BB962C8B-B14F-4D97-AF65-F5344CB8AC3E}">
        <p14:creationId xmlns:p14="http://schemas.microsoft.com/office/powerpoint/2010/main" val="254908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C167-9A90-C8F2-33C9-4342B5AE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Social impacts/challenges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A5DB41-80D3-7B7B-B160-159BCDF9A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28988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46924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{6CB98A5B-1978-4045-8312-19C3AE1BA1ED}tf10001079</Template>
  <TotalTime>2285</TotalTime>
  <Words>209</Words>
  <Application>Microsoft Macintosh PowerPoint</Application>
  <PresentationFormat>Widescreen</PresentationFormat>
  <Paragraphs>57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Vapor Trail</vt:lpstr>
      <vt:lpstr>Amazon wins yet loses from deep learning practices</vt:lpstr>
      <vt:lpstr>Intro and scope</vt:lpstr>
      <vt:lpstr>Research question</vt:lpstr>
      <vt:lpstr>Value</vt:lpstr>
      <vt:lpstr>Proposed data and methods</vt:lpstr>
      <vt:lpstr>Proposed data and methods</vt:lpstr>
      <vt:lpstr>Proposed data and methods</vt:lpstr>
      <vt:lpstr>Social impacts/challenges</vt:lpstr>
      <vt:lpstr>Social impacts/challenges</vt:lpstr>
      <vt:lpstr>Social impacts/challenges</vt:lpstr>
      <vt:lpstr>Mitigation efforts</vt:lpstr>
      <vt:lpstr>Mitigation efforts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Amazon tap into the power of deep learning? </dc:title>
  <dc:creator>Benjamin Marlow</dc:creator>
  <cp:lastModifiedBy>Benjamin Marlow</cp:lastModifiedBy>
  <cp:revision>10</cp:revision>
  <dcterms:created xsi:type="dcterms:W3CDTF">2022-11-28T23:22:24Z</dcterms:created>
  <dcterms:modified xsi:type="dcterms:W3CDTF">2022-12-05T21:53:12Z</dcterms:modified>
</cp:coreProperties>
</file>