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61" r:id="rId3"/>
    <p:sldId id="265" r:id="rId4"/>
    <p:sldId id="266" r:id="rId5"/>
    <p:sldId id="257" r:id="rId6"/>
    <p:sldId id="262" r:id="rId7"/>
    <p:sldId id="260" r:id="rId8"/>
    <p:sldId id="258" r:id="rId9"/>
    <p:sldId id="267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315" autoAdjust="0"/>
    <p:restoredTop sz="94660"/>
  </p:normalViewPr>
  <p:slideViewPr>
    <p:cSldViewPr snapToGrid="0">
      <p:cViewPr varScale="1">
        <p:scale>
          <a:sx n="83" d="100"/>
          <a:sy n="83" d="100"/>
        </p:scale>
        <p:origin x="970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D9B9A-8CEC-46B0-BFEE-6F827BB0D62B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94A7-A5F5-451E-9FC8-A340B2245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929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D9B9A-8CEC-46B0-BFEE-6F827BB0D62B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94A7-A5F5-451E-9FC8-A340B2245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82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D9B9A-8CEC-46B0-BFEE-6F827BB0D62B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94A7-A5F5-451E-9FC8-A340B2245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07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D9B9A-8CEC-46B0-BFEE-6F827BB0D62B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94A7-A5F5-451E-9FC8-A340B2245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19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D9B9A-8CEC-46B0-BFEE-6F827BB0D62B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94A7-A5F5-451E-9FC8-A340B2245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37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D9B9A-8CEC-46B0-BFEE-6F827BB0D62B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94A7-A5F5-451E-9FC8-A340B2245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7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D9B9A-8CEC-46B0-BFEE-6F827BB0D62B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94A7-A5F5-451E-9FC8-A340B2245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90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D9B9A-8CEC-46B0-BFEE-6F827BB0D62B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94A7-A5F5-451E-9FC8-A340B2245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122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D9B9A-8CEC-46B0-BFEE-6F827BB0D62B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94A7-A5F5-451E-9FC8-A340B2245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612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D9B9A-8CEC-46B0-BFEE-6F827BB0D62B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94A7-A5F5-451E-9FC8-A340B2245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222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D9B9A-8CEC-46B0-BFEE-6F827BB0D62B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94A7-A5F5-451E-9FC8-A340B2245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33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D9B9A-8CEC-46B0-BFEE-6F827BB0D62B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94A7-A5F5-451E-9FC8-A340B2245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07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D9B9A-8CEC-46B0-BFEE-6F827BB0D62B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94A7-A5F5-451E-9FC8-A340B2245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492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03DD9B9A-8CEC-46B0-BFEE-6F827BB0D62B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D1D94A7-A5F5-451E-9FC8-A340B2245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742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3DD9B9A-8CEC-46B0-BFEE-6F827BB0D62B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D1D94A7-A5F5-451E-9FC8-A340B2245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018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tmp"/><Relationship Id="rId3" Type="http://schemas.openxmlformats.org/officeDocument/2006/relationships/image" Target="../media/image4.tmp"/><Relationship Id="rId7" Type="http://schemas.openxmlformats.org/officeDocument/2006/relationships/image" Target="../media/image8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tmp"/><Relationship Id="rId5" Type="http://schemas.openxmlformats.org/officeDocument/2006/relationships/image" Target="../media/image6.tmp"/><Relationship Id="rId4" Type="http://schemas.openxmlformats.org/officeDocument/2006/relationships/image" Target="../media/image5.t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Chart.js: An 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971672"/>
          </a:xfrm>
        </p:spPr>
        <p:txBody>
          <a:bodyPr>
            <a:normAutofit/>
          </a:bodyPr>
          <a:lstStyle/>
          <a:p>
            <a:r>
              <a:rPr lang="en-US" dirty="0"/>
              <a:t>Marmur Tech Report</a:t>
            </a:r>
          </a:p>
          <a:p>
            <a:r>
              <a:rPr lang="en-US" dirty="0"/>
              <a:t>LA558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353830" y="131805"/>
            <a:ext cx="5484340" cy="331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626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62" y="1071499"/>
            <a:ext cx="11634476" cy="524130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6F28BB-7116-40E6-932C-69856FBDFE25}"/>
              </a:ext>
            </a:extLst>
          </p:cNvPr>
          <p:cNvSpPr txBox="1"/>
          <p:nvPr/>
        </p:nvSpPr>
        <p:spPr>
          <a:xfrm>
            <a:off x="215964" y="271104"/>
            <a:ext cx="11634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Making your first chart takes minutes! Here’s my first dataset!</a:t>
            </a:r>
          </a:p>
        </p:txBody>
      </p:sp>
    </p:spTree>
    <p:extLst>
      <p:ext uri="{BB962C8B-B14F-4D97-AF65-F5344CB8AC3E}">
        <p14:creationId xmlns:p14="http://schemas.microsoft.com/office/powerpoint/2010/main" val="4047278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Chart.js?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5244337" cy="3636511"/>
          </a:xfrm>
        </p:spPr>
        <p:txBody>
          <a:bodyPr/>
          <a:lstStyle/>
          <a:p>
            <a:r>
              <a:rPr lang="en-US" dirty="0"/>
              <a:t>Chart.js is an open source chart creation JavaScript Library</a:t>
            </a:r>
          </a:p>
          <a:p>
            <a:r>
              <a:rPr lang="en-US" dirty="0"/>
              <a:t>Allows the developers to simply and quickly create 8 different types of charts</a:t>
            </a:r>
          </a:p>
          <a:p>
            <a:r>
              <a:rPr lang="en-US" dirty="0"/>
              <a:t>All charts can be mixed, combined, and animated</a:t>
            </a:r>
          </a:p>
          <a:p>
            <a:r>
              <a:rPr lang="en-US" dirty="0"/>
              <a:t>Highly responsive, redraws charts for perfect viewing on any device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74923" y="2726724"/>
            <a:ext cx="1060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Line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07751" y="5832344"/>
            <a:ext cx="1626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Radar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4893" y="4143486"/>
            <a:ext cx="894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Bar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14857" y="4403124"/>
            <a:ext cx="16993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Doughnut or Pie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98344" y="3780847"/>
            <a:ext cx="15514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Polar Area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04016" y="2315546"/>
            <a:ext cx="1897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Bubble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56426" y="5404021"/>
            <a:ext cx="1675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Scatter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82279" y="3319182"/>
            <a:ext cx="1252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Area </a:t>
            </a:r>
          </a:p>
        </p:txBody>
      </p:sp>
    </p:spTree>
    <p:extLst>
      <p:ext uri="{BB962C8B-B14F-4D97-AF65-F5344CB8AC3E}">
        <p14:creationId xmlns:p14="http://schemas.microsoft.com/office/powerpoint/2010/main" val="826722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Chart.js Samples</a:t>
            </a:r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27" y="447188"/>
            <a:ext cx="4513340" cy="26845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956" y="3682758"/>
            <a:ext cx="3909154" cy="30088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604" y="1901743"/>
            <a:ext cx="4186790" cy="19762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218" y="1818263"/>
            <a:ext cx="3344627" cy="19735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514" y="3739668"/>
            <a:ext cx="2910250" cy="29774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 descr="Screen Clippi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1" t="1693" r="10109" b="8889"/>
          <a:stretch/>
        </p:blipFill>
        <p:spPr>
          <a:xfrm>
            <a:off x="2093395" y="4093537"/>
            <a:ext cx="2813281" cy="2598057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27" y="2973940"/>
            <a:ext cx="2585266" cy="25943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2526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Chart.js Samples	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342743" y="491050"/>
            <a:ext cx="5629021" cy="60577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4994259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Website provides clear examples of the many different chart options, styles, and the many customizations available within the library</a:t>
            </a:r>
          </a:p>
        </p:txBody>
      </p:sp>
    </p:spTree>
    <p:extLst>
      <p:ext uri="{BB962C8B-B14F-4D97-AF65-F5344CB8AC3E}">
        <p14:creationId xmlns:p14="http://schemas.microsoft.com/office/powerpoint/2010/main" val="3766256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Chart.js Samples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38" r="50205"/>
          <a:stretch/>
        </p:blipFill>
        <p:spPr>
          <a:xfrm>
            <a:off x="129647" y="1496172"/>
            <a:ext cx="8855676" cy="514973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9202057" y="2383408"/>
            <a:ext cx="2917370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Each sample chart opens in a new window. </a:t>
            </a:r>
          </a:p>
          <a:p>
            <a:pPr marL="0" indent="0">
              <a:buNone/>
            </a:pPr>
            <a:r>
              <a:rPr lang="en-US" sz="2400" dirty="0"/>
              <a:t>Inspecting each sample allows a detailed and complete view of the code.</a:t>
            </a:r>
          </a:p>
        </p:txBody>
      </p:sp>
    </p:spTree>
    <p:extLst>
      <p:ext uri="{BB962C8B-B14F-4D97-AF65-F5344CB8AC3E}">
        <p14:creationId xmlns:p14="http://schemas.microsoft.com/office/powerpoint/2010/main" val="791585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Chart.js and Leaflet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811" y="1932805"/>
            <a:ext cx="5204717" cy="1384513"/>
          </a:xfrm>
        </p:spPr>
        <p:txBody>
          <a:bodyPr/>
          <a:lstStyle/>
          <a:p>
            <a:r>
              <a:rPr lang="en-US" dirty="0"/>
              <a:t>Chart.js’ documentation is very similar to that of Leaflet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214114" y="3191802"/>
            <a:ext cx="3185610" cy="34282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3552238" y="3534942"/>
            <a:ext cx="551543" cy="2975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036622">
            <a:off x="2149214" y="2997028"/>
            <a:ext cx="1371600" cy="646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348" y="1513114"/>
            <a:ext cx="6134675" cy="42744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ight Arrow 7"/>
          <p:cNvSpPr/>
          <p:nvPr/>
        </p:nvSpPr>
        <p:spPr>
          <a:xfrm rot="20695276">
            <a:off x="4190889" y="2975928"/>
            <a:ext cx="1951156" cy="646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34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253" y="4967106"/>
            <a:ext cx="3422412" cy="24622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82829"/>
                </a:solidFill>
                <a:effectLst/>
                <a:latin typeface="Consolas" panose="020B0609020204030204" pitchFamily="49" charset="0"/>
              </a:rPr>
              <a:t>&lt;canvas id=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</a:rPr>
              <a:t>myChart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82829"/>
                </a:solidFill>
                <a:effectLst/>
                <a:latin typeface="Consolas" panose="020B0609020204030204" pitchFamily="49" charset="0"/>
              </a:rPr>
              <a:t>&gt;&lt;/canvas&gt;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749" y="1289612"/>
            <a:ext cx="4329998" cy="5449643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33253" y="3481194"/>
            <a:ext cx="7306010" cy="738664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82829"/>
                </a:solidFill>
                <a:effectLst/>
                <a:latin typeface="Consolas" panose="020B0609020204030204" pitchFamily="49" charset="0"/>
              </a:rPr>
              <a:t>&lt;script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82829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8282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</a:rPr>
              <a:t>"https://cdnjs.cloudflare.com/ajax/libs/Chart.js/2.4.0/Chart.min.js"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82829"/>
                </a:solidFill>
                <a:effectLst/>
                <a:latin typeface="Consolas" panose="020B0609020204030204" pitchFamily="49" charset="0"/>
              </a:rPr>
              <a:t>&gt;&lt;/script&gt;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Getting Started with Chart.js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4D1E05-B2F0-4331-8FA6-54C237DFB380}"/>
              </a:ext>
            </a:extLst>
          </p:cNvPr>
          <p:cNvSpPr txBox="1"/>
          <p:nvPr/>
        </p:nvSpPr>
        <p:spPr>
          <a:xfrm>
            <a:off x="744385" y="2471796"/>
            <a:ext cx="608374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Creating a chart is simple! </a:t>
            </a:r>
          </a:p>
          <a:p>
            <a:endParaRPr lang="en-US" dirty="0"/>
          </a:p>
          <a:p>
            <a:r>
              <a:rPr lang="en-US" dirty="0"/>
              <a:t>Add this script to add the Chart.js library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a canvas tag to the html body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Then create the chart with some simple scripts!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EB71BC-2649-42B7-BF70-546F8B71C993}"/>
              </a:ext>
            </a:extLst>
          </p:cNvPr>
          <p:cNvSpPr/>
          <p:nvPr/>
        </p:nvSpPr>
        <p:spPr>
          <a:xfrm>
            <a:off x="7820647" y="3354332"/>
            <a:ext cx="4130883" cy="2963758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3AFD2CE-5325-4CC4-9B2B-EBDC9849E875}"/>
              </a:ext>
            </a:extLst>
          </p:cNvPr>
          <p:cNvSpPr/>
          <p:nvPr/>
        </p:nvSpPr>
        <p:spPr>
          <a:xfrm rot="20262447">
            <a:off x="5580948" y="5692447"/>
            <a:ext cx="2363386" cy="5238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76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83" y="2031020"/>
            <a:ext cx="4442254" cy="4442254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073" y="1727751"/>
            <a:ext cx="5367142" cy="4934889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90052" y="528498"/>
            <a:ext cx="10554574" cy="172479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Each chart has full documentation of all its properties and customizations. </a:t>
            </a:r>
          </a:p>
        </p:txBody>
      </p:sp>
    </p:spTree>
    <p:extLst>
      <p:ext uri="{BB962C8B-B14F-4D97-AF65-F5344CB8AC3E}">
        <p14:creationId xmlns:p14="http://schemas.microsoft.com/office/powerpoint/2010/main" val="653638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48507CF-BAA1-4CB4-B3A1-54559E3EC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762" y="4401986"/>
            <a:ext cx="10554574" cy="1907120"/>
          </a:xfrm>
        </p:spPr>
        <p:txBody>
          <a:bodyPr/>
          <a:lstStyle/>
          <a:p>
            <a:r>
              <a:rPr lang="en-US" dirty="0"/>
              <a:t>Chart.js is designed to be fully responsive, rendering on an display size.</a:t>
            </a:r>
          </a:p>
          <a:p>
            <a:r>
              <a:rPr lang="en-US" dirty="0"/>
              <a:t>With simple scripts, each chart will automatically redrawn.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1E11BE-4B18-411B-85B0-9047442ED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017" y="136432"/>
            <a:ext cx="7854374" cy="417171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2EC4DFC-58F8-4E93-92C0-42678D43BAFB}"/>
              </a:ext>
            </a:extLst>
          </p:cNvPr>
          <p:cNvSpPr txBox="1">
            <a:spLocks/>
          </p:cNvSpPr>
          <p:nvPr/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Responsive</a:t>
            </a:r>
          </a:p>
        </p:txBody>
      </p:sp>
    </p:spTree>
    <p:extLst>
      <p:ext uri="{BB962C8B-B14F-4D97-AF65-F5344CB8AC3E}">
        <p14:creationId xmlns:p14="http://schemas.microsoft.com/office/powerpoint/2010/main" val="37821772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157</TotalTime>
  <Words>272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Consolas</vt:lpstr>
      <vt:lpstr>Wingdings 2</vt:lpstr>
      <vt:lpstr>Quotable</vt:lpstr>
      <vt:lpstr>Chart.js: An Introduction</vt:lpstr>
      <vt:lpstr>What is Chart.js? </vt:lpstr>
      <vt:lpstr>Chart.js Samples</vt:lpstr>
      <vt:lpstr>Chart.js Samples </vt:lpstr>
      <vt:lpstr>Chart.js Samples</vt:lpstr>
      <vt:lpstr>Chart.js and Leaflet</vt:lpstr>
      <vt:lpstr>&lt;canvas id="myChart"&gt;&lt;/canvas&gt; </vt:lpstr>
      <vt:lpstr>PowerPoint Presentation</vt:lpstr>
      <vt:lpstr>PowerPoint Presentation</vt:lpstr>
      <vt:lpstr>PowerPoint Presentation</vt:lpstr>
    </vt:vector>
  </TitlesOfParts>
  <Company>Iowa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Breanna Marmur</dc:creator>
  <cp:lastModifiedBy>Breanna Marmur</cp:lastModifiedBy>
  <cp:revision>12</cp:revision>
  <dcterms:created xsi:type="dcterms:W3CDTF">2018-04-06T19:07:54Z</dcterms:created>
  <dcterms:modified xsi:type="dcterms:W3CDTF">2018-04-08T23:25:56Z</dcterms:modified>
</cp:coreProperties>
</file>