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6" r:id="rId3"/>
    <p:sldId id="275" r:id="rId4"/>
    <p:sldId id="277" r:id="rId5"/>
    <p:sldId id="274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2C0DD-823A-26B2-7BA8-10528F07ADF2}" v="6" dt="2024-06-13T21:55:06.930"/>
    <p1510:client id="{3480960F-6249-DFD8-23B4-E0B8249D3A77}" v="196" dt="2024-06-13T09:50:38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texto, captura de ecrã, design, Gráficos&#10;&#10;Descrição gerada automaticamente">
            <a:extLst>
              <a:ext uri="{FF2B5EF4-FFF2-40B4-BE49-F238E27FC236}">
                <a16:creationId xmlns:a16="http://schemas.microsoft.com/office/drawing/2014/main" id="{95D4CA09-028D-4697-1429-B3A19F24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1" t="4558" r="28556" b="33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  <a:latin typeface="+mj-lt"/>
                <a:cs typeface="+mj-cs"/>
              </a:rPr>
              <a:t>Smart Doorbell Camera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Daniel Franco, Gonçalo Santos, Sofia Avelino, Breno Marrão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F57F-A134-F88D-BFA2-0E47B89A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MV Boli"/>
              </a:rPr>
              <a:t>Project </a:t>
            </a:r>
            <a:r>
              <a:rPr lang="pt-PT" dirty="0" err="1">
                <a:cs typeface="MV Boli"/>
              </a:rPr>
              <a:t>goals</a:t>
            </a:r>
            <a:r>
              <a:rPr lang="pt-PT" dirty="0">
                <a:cs typeface="MV Boli"/>
              </a:rPr>
              <a:t> </a:t>
            </a:r>
            <a:r>
              <a:rPr lang="pt-PT" dirty="0" err="1">
                <a:cs typeface="MV Boli"/>
              </a:rPr>
              <a:t>and</a:t>
            </a:r>
            <a:r>
              <a:rPr lang="pt-PT" dirty="0">
                <a:cs typeface="MV Boli"/>
              </a:rPr>
              <a:t> </a:t>
            </a:r>
            <a:r>
              <a:rPr lang="pt-PT" dirty="0" err="1">
                <a:cs typeface="MV Boli"/>
              </a:rPr>
              <a:t>specification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B64704-CD8A-BA3A-ED88-42F60CDE3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27C4B74-FF35-BC9B-73FE-1286B062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5E1948C-E094-7B01-7442-1D7F49D1754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10A1937F-37D8-1E9B-4BC2-43487E7C2AE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DF11D46E-9FDE-536C-3A6B-1385AB3D94C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C8BB9644-D018-521B-9E71-7CB21048510C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" name="Marcador de Posição da 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D892C36-A549-2228-1541-EA551531B26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2406" r="2406"/>
          <a:stretch/>
        </p:blipFill>
        <p:spPr>
          <a:xfrm>
            <a:off x="603370" y="1596246"/>
            <a:ext cx="10087633" cy="4800959"/>
          </a:xfrm>
        </p:spPr>
      </p:pic>
    </p:spTree>
    <p:extLst>
      <p:ext uri="{BB962C8B-B14F-4D97-AF65-F5344CB8AC3E}">
        <p14:creationId xmlns:p14="http://schemas.microsoft.com/office/powerpoint/2010/main" val="37441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98EE-361E-1C7D-3319-81E75194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" y="-297822"/>
            <a:ext cx="10972800" cy="1230485"/>
          </a:xfrm>
        </p:spPr>
        <p:txBody>
          <a:bodyPr/>
          <a:lstStyle/>
          <a:p>
            <a:r>
              <a:rPr lang="pt-PT" dirty="0">
                <a:cs typeface="MV Boli"/>
              </a:rPr>
              <a:t>General </a:t>
            </a:r>
            <a:r>
              <a:rPr lang="pt-PT" dirty="0" err="1">
                <a:cs typeface="MV Boli"/>
              </a:rPr>
              <a:t>Architecture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8C8E4C-102A-EED8-BCAF-B431EF152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10CD1C-562E-86C0-5181-01FE61E4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2D0E04-A813-6329-4FA7-99E0D4E4418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E04A731D-4BEE-9F92-BF96-4B330D42374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3FB821D0-FB61-7D0F-4A5D-EC9DF7ACD5F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2A4C5EBD-B553-9BD7-3C04-F2E37567A8AF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24FC3426-DBB2-6E9E-3375-DE9991AD01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Imagem 10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7FDDCB30-C68B-CA30-8BD6-BCCDAAA9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1" y="730493"/>
            <a:ext cx="5131088" cy="2988858"/>
          </a:xfrm>
          <a:prstGeom prst="rect">
            <a:avLst/>
          </a:prstGeom>
        </p:spPr>
      </p:pic>
      <p:pic>
        <p:nvPicPr>
          <p:cNvPr id="13" name="Imagem 12" descr="Uma imagem com diagrama, círculo, file&#10;&#10;Descrição gerada automaticamente">
            <a:extLst>
              <a:ext uri="{FF2B5EF4-FFF2-40B4-BE49-F238E27FC236}">
                <a16:creationId xmlns:a16="http://schemas.microsoft.com/office/drawing/2014/main" id="{E08C6259-CDE5-8614-591C-A36C1D12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5" y="4051085"/>
            <a:ext cx="5145542" cy="2443301"/>
          </a:xfrm>
          <a:prstGeom prst="rect">
            <a:avLst/>
          </a:prstGeom>
        </p:spPr>
      </p:pic>
      <p:pic>
        <p:nvPicPr>
          <p:cNvPr id="15" name="Imagem 14" descr="Uma imagem com diagrama, texto, Esquema, Desenho técnico&#10;&#10;Descrição gerada automaticamente">
            <a:extLst>
              <a:ext uri="{FF2B5EF4-FFF2-40B4-BE49-F238E27FC236}">
                <a16:creationId xmlns:a16="http://schemas.microsoft.com/office/drawing/2014/main" id="{DF4A09B5-9C1D-7936-3205-79FEC113B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50" y="147476"/>
            <a:ext cx="5207197" cy="65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684B-3328-31F0-BC9E-C84D5333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204" y="2361990"/>
            <a:ext cx="10972800" cy="1230485"/>
          </a:xfrm>
        </p:spPr>
        <p:txBody>
          <a:bodyPr/>
          <a:lstStyle/>
          <a:p>
            <a:r>
              <a:rPr lang="pt-PT" dirty="0"/>
              <a:t>DEMO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06492C-4D2E-5933-CD3F-8D72440D3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90513F-8132-BB15-43C1-9DBD2E8A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99FA980-AF75-671B-BC46-7B5832465D6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E58995A8-EEC7-1080-85A9-0A8998B1BEA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C232D567-7309-7E74-B1D3-9F667384BB30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D80065A-6C3A-CE1A-2D99-C8AF4C378E5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C5A78D51-7677-F0ED-D3F1-08409E0CAC7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03461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60E8DA-E2A8-FC43-F2A2-4BE292C8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>
                    <a:lumMod val="95000"/>
                    <a:lumOff val="5000"/>
                  </a:schemeClr>
                </a:solidFill>
                <a:cs typeface="MV Boli"/>
              </a:rPr>
              <a:t>Q&amp;A</a:t>
            </a:r>
            <a:endParaRPr lang="pt-PT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1_Office Theme</vt:lpstr>
      <vt:lpstr>Smart Doorbell Camera System</vt:lpstr>
      <vt:lpstr>Project goals and specification</vt:lpstr>
      <vt:lpstr>General Architecture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229</cp:revision>
  <dcterms:created xsi:type="dcterms:W3CDTF">2024-03-19T18:38:14Z</dcterms:created>
  <dcterms:modified xsi:type="dcterms:W3CDTF">2024-06-13T21:55:28Z</dcterms:modified>
</cp:coreProperties>
</file>