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82"/>
    <a:srgbClr val="F0F0F0"/>
    <a:srgbClr val="FFA79F"/>
    <a:srgbClr val="D1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82381" autoAdjust="0"/>
  </p:normalViewPr>
  <p:slideViewPr>
    <p:cSldViewPr snapToGrid="0">
      <p:cViewPr varScale="1">
        <p:scale>
          <a:sx n="100" d="100"/>
          <a:sy n="10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Cordeiro" userId="f3b36d40-292a-46cf-9e7d-fd04fedfc76b" providerId="ADAL" clId="{6B4A6237-E4D8-D54A-86FE-30AC14BD4D41}"/>
    <pc:docChg chg="custSel modSld">
      <pc:chgData name="Miguel Cordeiro" userId="f3b36d40-292a-46cf-9e7d-fd04fedfc76b" providerId="ADAL" clId="{6B4A6237-E4D8-D54A-86FE-30AC14BD4D41}" dt="2023-11-12T19:08:59.301" v="33" actId="20577"/>
      <pc:docMkLst>
        <pc:docMk/>
      </pc:docMkLst>
      <pc:sldChg chg="modSp mod">
        <pc:chgData name="Miguel Cordeiro" userId="f3b36d40-292a-46cf-9e7d-fd04fedfc76b" providerId="ADAL" clId="{6B4A6237-E4D8-D54A-86FE-30AC14BD4D41}" dt="2023-11-12T19:08:59.301" v="33" actId="20577"/>
        <pc:sldMkLst>
          <pc:docMk/>
          <pc:sldMk cId="666924135" sldId="261"/>
        </pc:sldMkLst>
        <pc:spChg chg="mod">
          <ac:chgData name="Miguel Cordeiro" userId="f3b36d40-292a-46cf-9e7d-fd04fedfc76b" providerId="ADAL" clId="{6B4A6237-E4D8-D54A-86FE-30AC14BD4D41}" dt="2023-11-12T19:08:59.301" v="33" actId="20577"/>
          <ac:spMkLst>
            <pc:docMk/>
            <pc:sldMk cId="666924135" sldId="261"/>
            <ac:spMk id="2" creationId="{A0107C27-F20C-134F-A8D3-540A8D2C75FC}"/>
          </ac:spMkLst>
        </pc:spChg>
        <pc:spChg chg="mod">
          <ac:chgData name="Miguel Cordeiro" userId="f3b36d40-292a-46cf-9e7d-fd04fedfc76b" providerId="ADAL" clId="{6B4A6237-E4D8-D54A-86FE-30AC14BD4D41}" dt="2023-11-12T19:07:56.914" v="8" actId="20577"/>
          <ac:spMkLst>
            <pc:docMk/>
            <pc:sldMk cId="666924135" sldId="261"/>
            <ac:spMk id="12" creationId="{3E2B5473-04AF-4908-8402-61E52ACEB0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12/11/23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D4F8076-E201-4AD9-9292-9CDC6E4C499D}" type="datetime1">
              <a:rPr lang="pt-PT" smtClean="0"/>
              <a:t>12/11/23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12/11/23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C1F7-FC12-44C9-9E73-91840CD9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C3D2EF-A9F1-401A-8C02-1662D96CBA0D}" type="datetime1">
              <a:rPr lang="pt-PT" smtClean="0"/>
              <a:t>12/11/23</a:t>
            </a:fld>
            <a:endParaRPr lang="en-US" dirty="0"/>
          </a:p>
        </p:txBody>
      </p:sp>
      <p:pic>
        <p:nvPicPr>
          <p:cNvPr id="5" name="Picture 2" descr="Bem vindo">
            <a:extLst>
              <a:ext uri="{FF2B5EF4-FFF2-40B4-BE49-F238E27FC236}">
                <a16:creationId xmlns:a16="http://schemas.microsoft.com/office/drawing/2014/main" id="{B4A9DA62-D8DF-42DD-8FE5-512FFC37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372"/>
            <a:ext cx="583940" cy="42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em vindo">
            <a:extLst>
              <a:ext uri="{FF2B5EF4-FFF2-40B4-BE49-F238E27FC236}">
                <a16:creationId xmlns:a16="http://schemas.microsoft.com/office/drawing/2014/main" id="{A3186283-9837-4B03-A0B3-D72CE0F4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57" y="6509273"/>
            <a:ext cx="1026551" cy="24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77D84-5AB7-417B-8543-EC731253B997}"/>
              </a:ext>
            </a:extLst>
          </p:cNvPr>
          <p:cNvSpPr txBox="1"/>
          <p:nvPr/>
        </p:nvSpPr>
        <p:spPr>
          <a:xfrm>
            <a:off x="931178" y="562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E2B5473-04AF-4908-8402-61E52ACEB0DB}"/>
              </a:ext>
            </a:extLst>
          </p:cNvPr>
          <p:cNvSpPr txBox="1">
            <a:spLocks/>
          </p:cNvSpPr>
          <p:nvPr/>
        </p:nvSpPr>
        <p:spPr>
          <a:xfrm>
            <a:off x="100668" y="108476"/>
            <a:ext cx="11673321" cy="728308"/>
          </a:xfrm>
          <a:prstGeom prst="rect">
            <a:avLst/>
          </a:prstGeom>
        </p:spPr>
        <p:txBody>
          <a:bodyPr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 err="1"/>
              <a:t>Exercise</a:t>
            </a:r>
            <a:r>
              <a:rPr lang="pt-PT" sz="4000" dirty="0"/>
              <a:t> 4 – </a:t>
            </a:r>
            <a:r>
              <a:rPr lang="pt-PT" sz="4000" dirty="0" err="1"/>
              <a:t>Waterfall</a:t>
            </a:r>
            <a:endParaRPr lang="pt-PT" sz="4000" dirty="0"/>
          </a:p>
          <a:p>
            <a:endParaRPr lang="pt-pt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7C27-F20C-134F-A8D3-540A8D2C75FC}"/>
              </a:ext>
            </a:extLst>
          </p:cNvPr>
          <p:cNvSpPr txBox="1"/>
          <p:nvPr/>
        </p:nvSpPr>
        <p:spPr>
          <a:xfrm>
            <a:off x="0" y="711062"/>
            <a:ext cx="12191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carefully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document</a:t>
            </a:r>
            <a:r>
              <a:rPr lang="pt-PT" dirty="0"/>
              <a:t> ”Descrição </a:t>
            </a:r>
            <a:r>
              <a:rPr lang="pt-PT" dirty="0" err="1"/>
              <a:t>projeto.docx</a:t>
            </a:r>
            <a:r>
              <a:rPr lang="pt-PT" dirty="0"/>
              <a:t>,"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describes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to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distribution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beverage</a:t>
            </a:r>
            <a:r>
              <a:rPr lang="pt-PT" dirty="0"/>
              <a:t> </a:t>
            </a:r>
            <a:r>
              <a:rPr lang="pt-PT" dirty="0" err="1"/>
              <a:t>company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specification</a:t>
            </a:r>
            <a:r>
              <a:rPr lang="pt-PT" dirty="0"/>
              <a:t> </a:t>
            </a:r>
            <a:r>
              <a:rPr lang="pt-PT" dirty="0" err="1"/>
              <a:t>resulted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Gathering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ongoing</a:t>
            </a:r>
            <a:r>
              <a:rPr lang="pt-PT" dirty="0"/>
              <a:t> Design &amp; </a:t>
            </a:r>
            <a:r>
              <a:rPr lang="pt-PT" dirty="0" err="1"/>
              <a:t>Architecture</a:t>
            </a:r>
            <a:r>
              <a:rPr lang="pt-PT" dirty="0"/>
              <a:t> </a:t>
            </a:r>
            <a:r>
              <a:rPr lang="pt-PT" dirty="0" err="1"/>
              <a:t>phase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Putting</a:t>
            </a:r>
            <a:r>
              <a:rPr lang="pt-PT" dirty="0"/>
              <a:t> </a:t>
            </a:r>
            <a:r>
              <a:rPr lang="pt-PT" dirty="0" err="1"/>
              <a:t>yourself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role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manager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technology</a:t>
            </a:r>
            <a:r>
              <a:rPr lang="pt-PT" dirty="0"/>
              <a:t> </a:t>
            </a:r>
            <a:r>
              <a:rPr lang="pt-PT" dirty="0" err="1"/>
              <a:t>consulting</a:t>
            </a:r>
            <a:r>
              <a:rPr lang="pt-PT" dirty="0"/>
              <a:t> </a:t>
            </a:r>
            <a:r>
              <a:rPr lang="pt-PT" dirty="0" err="1"/>
              <a:t>company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awarded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, </a:t>
            </a:r>
            <a:r>
              <a:rPr lang="pt-PT" dirty="0" err="1"/>
              <a:t>elaborate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remaining</a:t>
            </a:r>
            <a:r>
              <a:rPr lang="pt-PT" dirty="0"/>
              <a:t> </a:t>
            </a:r>
            <a:r>
              <a:rPr lang="pt-PT" dirty="0" err="1"/>
              <a:t>phases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,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waterfall</a:t>
            </a:r>
            <a:r>
              <a:rPr lang="pt-PT" dirty="0"/>
              <a:t> </a:t>
            </a:r>
            <a:r>
              <a:rPr lang="pt-PT" dirty="0" err="1"/>
              <a:t>methodology</a:t>
            </a:r>
            <a:r>
              <a:rPr lang="pt-PT" dirty="0"/>
              <a:t>: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err="1"/>
              <a:t>profiles</a:t>
            </a:r>
            <a:r>
              <a:rPr lang="pt-PT" dirty="0"/>
              <a:t> (</a:t>
            </a:r>
            <a:r>
              <a:rPr lang="pt-PT" dirty="0" err="1"/>
              <a:t>resources</a:t>
            </a:r>
            <a:r>
              <a:rPr lang="pt-PT" dirty="0"/>
              <a:t>) </a:t>
            </a:r>
            <a:r>
              <a:rPr lang="pt-PT" dirty="0" err="1"/>
              <a:t>needed</a:t>
            </a:r>
            <a:r>
              <a:rPr lang="pt-PT" dirty="0"/>
              <a:t> for </a:t>
            </a:r>
            <a:r>
              <a:rPr lang="pt-PT" dirty="0" err="1"/>
              <a:t>implementation</a:t>
            </a:r>
            <a:r>
              <a:rPr lang="pt-PT" dirty="0"/>
              <a:t>. </a:t>
            </a:r>
            <a:r>
              <a:rPr lang="pt-PT" dirty="0" err="1"/>
              <a:t>Assign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hourly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to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profile</a:t>
            </a:r>
            <a:r>
              <a:rPr lang="pt-PT" dirty="0"/>
              <a:t> (</a:t>
            </a:r>
            <a:r>
              <a:rPr lang="pt-PT" dirty="0" err="1"/>
              <a:t>ask</a:t>
            </a:r>
            <a:r>
              <a:rPr lang="pt-PT" dirty="0"/>
              <a:t> in case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doubt</a:t>
            </a:r>
            <a:r>
              <a:rPr lang="pt-PT" dirty="0"/>
              <a:t>), </a:t>
            </a:r>
            <a:r>
              <a:rPr lang="pt-PT" dirty="0" err="1"/>
              <a:t>assuming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resources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hired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outsourcing </a:t>
            </a:r>
            <a:r>
              <a:rPr lang="pt-PT" dirty="0" err="1"/>
              <a:t>basis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usual </a:t>
            </a:r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Build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WBS (</a:t>
            </a:r>
            <a:r>
              <a:rPr lang="pt-PT" dirty="0" err="1"/>
              <a:t>tasks</a:t>
            </a:r>
            <a:r>
              <a:rPr lang="pt-PT" dirty="0"/>
              <a:t>, </a:t>
            </a:r>
            <a:r>
              <a:rPr lang="pt-PT" dirty="0" err="1"/>
              <a:t>estimates</a:t>
            </a:r>
            <a:r>
              <a:rPr lang="pt-PT" dirty="0"/>
              <a:t>, </a:t>
            </a:r>
            <a:r>
              <a:rPr lang="pt-PT" dirty="0" err="1"/>
              <a:t>dependencies</a:t>
            </a:r>
            <a:r>
              <a:rPr lang="pt-PT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Identify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Critical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total </a:t>
            </a:r>
            <a:r>
              <a:rPr lang="pt-PT" dirty="0" err="1"/>
              <a:t>estimated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,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least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labor </a:t>
            </a:r>
            <a:r>
              <a:rPr lang="pt-PT" dirty="0" err="1"/>
              <a:t>component</a:t>
            </a:r>
            <a:r>
              <a:rPr lang="pt-PT" dirty="0"/>
              <a:t>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69241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2288725B31224FB8858A622CE36F04" ma:contentTypeVersion="13" ma:contentTypeDescription="Criar um novo documento." ma:contentTypeScope="" ma:versionID="aee5d4db0d680b1b3ec55488fa853019">
  <xsd:schema xmlns:xsd="http://www.w3.org/2001/XMLSchema" xmlns:xs="http://www.w3.org/2001/XMLSchema" xmlns:p="http://schemas.microsoft.com/office/2006/metadata/properties" xmlns:ns3="a4bc8fed-a1d4-4fc1-a1a9-d8b28b71c1d9" xmlns:ns4="60cc180b-8da8-4fdf-b3f5-c13df959af62" targetNamespace="http://schemas.microsoft.com/office/2006/metadata/properties" ma:root="true" ma:fieldsID="d3005dd4999f841642a4f346b04bcca5" ns3:_="" ns4:_="">
    <xsd:import namespace="a4bc8fed-a1d4-4fc1-a1a9-d8b28b71c1d9"/>
    <xsd:import namespace="60cc180b-8da8-4fdf-b3f5-c13df959a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c8fed-a1d4-4fc1-a1a9-d8b28b71c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c180b-8da8-4fdf-b3f5-c13df959af6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DAB4B2-AF97-4E42-8F95-844D9A3A6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3F945E-1B98-4F17-8783-A6C146139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c8fed-a1d4-4fc1-a1a9-d8b28b71c1d9"/>
    <ds:schemaRef ds:uri="60cc180b-8da8-4fdf-b3f5-c13df959a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382827-F4FA-4F1E-B907-7C829AEBAAD4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a4bc8fed-a1d4-4fc1-a1a9-d8b28b71c1d9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0cc180b-8da8-4fdf-b3f5-c13df959af6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{15253791-A641-44C1-BDAE-04C6A027AFBD}tf56160789_win32</Template>
  <TotalTime>0</TotalTime>
  <Words>166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2020-09-27T10:10:29Z</dcterms:created>
  <dcterms:modified xsi:type="dcterms:W3CDTF">2023-11-12T19:09:04Z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0x010100C12288725B31224FB8858A622CE36F04</vt:lpwstr>
  </property>
</Properties>
</file>