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8"/>
  </p:notesMasterIdLst>
  <p:handoutMasterIdLst>
    <p:handoutMasterId r:id="rId9"/>
  </p:handoutMasterIdLst>
  <p:sldIdLst>
    <p:sldId id="257" r:id="rId5"/>
    <p:sldId id="259" r:id="rId6"/>
    <p:sldId id="260" r:id="rId7"/>
  </p:sldIdLst>
  <p:sldSz cx="12192000" cy="6858000"/>
  <p:notesSz cx="7104063" cy="10234613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 rtl="0"/>
            <a:fld id="{EB928736-AA0B-442D-A1AF-8261F7034BF9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 rtl="0"/>
            <a:fld id="{CD4F8076-E201-4AD9-9292-9CDC6E4C499D}" type="datetime1">
              <a:rPr lang="pt-PT" smtClean="0"/>
              <a:t>24/10/2023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24/10/2023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algn="ctr" rtl="0"/>
            <a:r>
              <a:rPr lang="pt-PT" sz="6000" dirty="0"/>
              <a:t>Enunciado trabalho de grupo</a:t>
            </a:r>
            <a:br>
              <a:rPr lang="pt-PT" sz="6000" dirty="0"/>
            </a:br>
            <a:r>
              <a:rPr lang="pt-PT" sz="6000" dirty="0"/>
              <a:t>GPI 2023-2024</a:t>
            </a:r>
            <a:endParaRPr lang="pt-pt" sz="6000" dirty="0"/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em vindo">
            <a:extLst>
              <a:ext uri="{FF2B5EF4-FFF2-40B4-BE49-F238E27FC236}">
                <a16:creationId xmlns:a16="http://schemas.microsoft.com/office/drawing/2014/main" id="{071DAF40-6B35-4E1B-AF74-276192D4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54" y="4921239"/>
            <a:ext cx="1387722" cy="116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m vindo">
            <a:extLst>
              <a:ext uri="{FF2B5EF4-FFF2-40B4-BE49-F238E27FC236}">
                <a16:creationId xmlns:a16="http://schemas.microsoft.com/office/drawing/2014/main" id="{A76329F3-E758-48F3-9155-245AD85C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23" y="4964208"/>
            <a:ext cx="427336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24/10/2023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24957" cy="728308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Trabalho de Grupo – GPI – 2023-2024</a:t>
            </a:r>
            <a:endParaRPr lang="pt-pt" sz="4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ED5A27-5CF3-4EBF-95AD-C6FCB1FC011A}"/>
              </a:ext>
            </a:extLst>
          </p:cNvPr>
          <p:cNvSpPr txBox="1"/>
          <p:nvPr/>
        </p:nvSpPr>
        <p:spPr>
          <a:xfrm>
            <a:off x="0" y="643718"/>
            <a:ext cx="12192000" cy="748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grupos devem ter entre 3 a 4 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limite de entrega: 29 de Dezembro de 2023 até ás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Deverão ler atentamente “Descrição projeto GPI 2023-2024.pdf”, que consiste num relatório elaborado por uma equipa de gestão de produto da Carrier, um operador logístico que iniciou um ambicioso processo de transformação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Deverá ser elaborado um relatório em formato PDF, DOCX ou PPTX, com os seguintes elementos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Introdução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Uma explicação dos objetivos estratégicos da empresa a alcançar com o projeto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Indicação da metodologia de gestão de projeto a usar e respetiva justificação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Um documento de </a:t>
            </a:r>
            <a:r>
              <a:rPr lang="pt-PT" dirty="0" err="1"/>
              <a:t>Vision</a:t>
            </a:r>
            <a:r>
              <a:rPr lang="pt-PT" dirty="0"/>
              <a:t> Scope, com pelo menos os seguintes elementos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Âmbito e objetivos do projeto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Um </a:t>
            </a:r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que ilustre, numa fase inicial de planeamento do projeto, dos </a:t>
            </a:r>
            <a:r>
              <a:rPr lang="pt-PT" i="1" dirty="0" err="1"/>
              <a:t>milestones</a:t>
            </a:r>
            <a:r>
              <a:rPr lang="pt-PT" dirty="0"/>
              <a:t> mais relevantes. De notar que não se pretende um planeamento detalhado do projeto, pois poderá não fazer sentido nesta fase, mas apenas que dê uma ideia global e macro do plano aos </a:t>
            </a:r>
            <a:r>
              <a:rPr lang="pt-PT" dirty="0" err="1"/>
              <a:t>stakeholders</a:t>
            </a:r>
            <a:endParaRPr lang="pt-PT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 err="1"/>
              <a:t>Stakeholder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Estrutura organizacional da equipa de projeto e identificação dos perfis técnicos necessários para o desenvolvimento da solução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dos riscos e respetiva avaliação e tratamento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Plano de comunicação e governo da relação da equipa (aos vários níveis) ao longo do projeto</a:t>
            </a:r>
          </a:p>
          <a:p>
            <a:r>
              <a:rPr lang="pt-PT" dirty="0"/>
              <a:t>(continua)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lnSpc>
                <a:spcPct val="200000"/>
              </a:lnSpc>
            </a:pPr>
            <a:endParaRPr lang="pt-PT" dirty="0"/>
          </a:p>
          <a:p>
            <a:pPr>
              <a:lnSpc>
                <a:spcPct val="20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30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24/10/2023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100668" y="108476"/>
            <a:ext cx="11324957" cy="728308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Trabalho de Grupo – GPI – 2023-2024</a:t>
            </a:r>
            <a:endParaRPr lang="pt-pt" sz="4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ED5A27-5CF3-4EBF-95AD-C6FCB1FC011A}"/>
              </a:ext>
            </a:extLst>
          </p:cNvPr>
          <p:cNvSpPr txBox="1"/>
          <p:nvPr/>
        </p:nvSpPr>
        <p:spPr>
          <a:xfrm>
            <a:off x="377506" y="931394"/>
            <a:ext cx="11324957" cy="44389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(continuação)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Construir e popular uma ferramenta de monitorização e controlo das atividades, adequada à metodologia selecionada (por exemplo </a:t>
            </a:r>
            <a:r>
              <a:rPr lang="pt-PT" dirty="0" err="1"/>
              <a:t>ProjectLibre</a:t>
            </a:r>
            <a:r>
              <a:rPr lang="pt-PT" dirty="0"/>
              <a:t>, </a:t>
            </a:r>
            <a:r>
              <a:rPr lang="pt-PT" dirty="0" err="1"/>
              <a:t>Trello</a:t>
            </a:r>
            <a:r>
              <a:rPr lang="pt-PT" dirty="0"/>
              <a:t>, </a:t>
            </a:r>
            <a:r>
              <a:rPr lang="pt-PT" dirty="0" err="1"/>
              <a:t>Jira</a:t>
            </a:r>
            <a:r>
              <a:rPr lang="pt-PT" dirty="0"/>
              <a:t> ou outro, à escolha do grupo). A ferramenta a construir deve permitir perceber as tarefas a executar, a duração esperada, o responsável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Indicação do(s) indicador(</a:t>
            </a:r>
            <a:r>
              <a:rPr lang="pt-PT" dirty="0" err="1"/>
              <a:t>es</a:t>
            </a:r>
            <a:r>
              <a:rPr lang="pt-PT" dirty="0"/>
              <a:t>) e métrica(s) a usar para o controlo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em 15-20min do relatório, com a participação de todo o grupo em data a acordar, </a:t>
            </a:r>
            <a:r>
              <a:rPr lang="pt-PT"/>
              <a:t>em Janeiro de 2024</a:t>
            </a:r>
            <a:endParaRPr lang="pt-P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lnSpc>
                <a:spcPct val="200000"/>
              </a:lnSpc>
            </a:pPr>
            <a:endParaRPr lang="pt-PT" dirty="0"/>
          </a:p>
          <a:p>
            <a:pPr>
              <a:lnSpc>
                <a:spcPct val="20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82673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2288725B31224FB8858A622CE36F04" ma:contentTypeVersion="13" ma:contentTypeDescription="Criar um novo documento." ma:contentTypeScope="" ma:versionID="aee5d4db0d680b1b3ec55488fa853019">
  <xsd:schema xmlns:xsd="http://www.w3.org/2001/XMLSchema" xmlns:xs="http://www.w3.org/2001/XMLSchema" xmlns:p="http://schemas.microsoft.com/office/2006/metadata/properties" xmlns:ns3="a4bc8fed-a1d4-4fc1-a1a9-d8b28b71c1d9" xmlns:ns4="60cc180b-8da8-4fdf-b3f5-c13df959af62" targetNamespace="http://schemas.microsoft.com/office/2006/metadata/properties" ma:root="true" ma:fieldsID="d3005dd4999f841642a4f346b04bcca5" ns3:_="" ns4:_="">
    <xsd:import namespace="a4bc8fed-a1d4-4fc1-a1a9-d8b28b71c1d9"/>
    <xsd:import namespace="60cc180b-8da8-4fdf-b3f5-c13df959a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8fed-a1d4-4fc1-a1a9-d8b28b71c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c180b-8da8-4fdf-b3f5-c13df959a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F945E-1B98-4F17-8783-A6C146139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c8fed-a1d4-4fc1-a1a9-d8b28b71c1d9"/>
    <ds:schemaRef ds:uri="60cc180b-8da8-4fdf-b3f5-c13df959a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DAB4B2-AF97-4E42-8F95-844D9A3A6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82827-F4FA-4F1E-B907-7C829AEBAAD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60cc180b-8da8-4fdf-b3f5-c13df959af62"/>
    <ds:schemaRef ds:uri="a4bc8fed-a1d4-4fc1-a1a9-d8b28b71c1d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{15253791-A641-44C1-BDAE-04C6A027AFBD}tf56160789_win32</Template>
  <TotalTime>0</TotalTime>
  <Words>340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Enunciado trabalho de grupo GPI 2023-2024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Enunciado trabalho de grupo GPI 2020-2021</dc:title>
  <dc:creator/>
  <cp:lastModifiedBy/>
  <cp:revision>18</cp:revision>
  <dcterms:created xsi:type="dcterms:W3CDTF">2020-09-27T10:10:29Z</dcterms:created>
  <dcterms:modified xsi:type="dcterms:W3CDTF">2023-10-24T07:55:55Z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0x010100C12288725B31224FB8858A622CE36F04</vt:lpwstr>
  </property>
</Properties>
</file>