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82"/>
    <a:srgbClr val="F0F0F0"/>
    <a:srgbClr val="FFA79F"/>
    <a:srgbClr val="D1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82413" autoAdjust="0"/>
  </p:normalViewPr>
  <p:slideViewPr>
    <p:cSldViewPr snapToGrid="0">
      <p:cViewPr varScale="1">
        <p:scale>
          <a:sx n="84" d="100"/>
          <a:sy n="84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ordeiro" userId="f3b36d40-292a-46cf-9e7d-fd04fedfc76b" providerId="ADAL" clId="{311E3629-33C9-1C44-A645-8A6E6ED6AC69}"/>
    <pc:docChg chg="undo custSel modSld">
      <pc:chgData name="Miguel Cordeiro" userId="f3b36d40-292a-46cf-9e7d-fd04fedfc76b" providerId="ADAL" clId="{311E3629-33C9-1C44-A645-8A6E6ED6AC69}" dt="2023-10-18T22:55:10.579" v="21" actId="5793"/>
      <pc:docMkLst>
        <pc:docMk/>
      </pc:docMkLst>
      <pc:sldChg chg="modSp mod">
        <pc:chgData name="Miguel Cordeiro" userId="f3b36d40-292a-46cf-9e7d-fd04fedfc76b" providerId="ADAL" clId="{311E3629-33C9-1C44-A645-8A6E6ED6AC69}" dt="2023-10-18T22:55:10.579" v="21" actId="5793"/>
        <pc:sldMkLst>
          <pc:docMk/>
          <pc:sldMk cId="666924135" sldId="261"/>
        </pc:sldMkLst>
        <pc:spChg chg="mod">
          <ac:chgData name="Miguel Cordeiro" userId="f3b36d40-292a-46cf-9e7d-fd04fedfc76b" providerId="ADAL" clId="{311E3629-33C9-1C44-A645-8A6E6ED6AC69}" dt="2023-10-18T22:55:10.579" v="21" actId="5793"/>
          <ac:spMkLst>
            <pc:docMk/>
            <pc:sldMk cId="666924135" sldId="261"/>
            <ac:spMk id="2" creationId="{A0107C27-F20C-134F-A8D3-540A8D2C75FC}"/>
          </ac:spMkLst>
        </pc:spChg>
        <pc:spChg chg="mod">
          <ac:chgData name="Miguel Cordeiro" userId="f3b36d40-292a-46cf-9e7d-fd04fedfc76b" providerId="ADAL" clId="{311E3629-33C9-1C44-A645-8A6E6ED6AC69}" dt="2023-10-18T22:53:16.033" v="3" actId="20577"/>
          <ac:spMkLst>
            <pc:docMk/>
            <pc:sldMk cId="666924135" sldId="261"/>
            <ac:spMk id="12" creationId="{3E2B5473-04AF-4908-8402-61E52ACEB0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18/10/23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18/10/23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18/10/23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C1F7-FC12-44C9-9E73-91840CD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18/10/23</a:t>
            </a:fld>
            <a:endParaRPr lang="en-US" dirty="0"/>
          </a:p>
        </p:txBody>
      </p:sp>
      <p:pic>
        <p:nvPicPr>
          <p:cNvPr id="5" name="Picture 2" descr="Bem vindo">
            <a:extLst>
              <a:ext uri="{FF2B5EF4-FFF2-40B4-BE49-F238E27FC236}">
                <a16:creationId xmlns:a16="http://schemas.microsoft.com/office/drawing/2014/main" id="{B4A9DA62-D8DF-42DD-8FE5-512FFC37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372"/>
            <a:ext cx="583940" cy="4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em vindo">
            <a:extLst>
              <a:ext uri="{FF2B5EF4-FFF2-40B4-BE49-F238E27FC236}">
                <a16:creationId xmlns:a16="http://schemas.microsoft.com/office/drawing/2014/main" id="{A3186283-9837-4B03-A0B3-D72CE0F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57" y="6509273"/>
            <a:ext cx="1026551" cy="2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77D84-5AB7-417B-8543-EC731253B997}"/>
              </a:ext>
            </a:extLst>
          </p:cNvPr>
          <p:cNvSpPr txBox="1"/>
          <p:nvPr/>
        </p:nvSpPr>
        <p:spPr>
          <a:xfrm>
            <a:off x="931178" y="562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2B5473-04AF-4908-8402-61E52ACEB0DB}"/>
              </a:ext>
            </a:extLst>
          </p:cNvPr>
          <p:cNvSpPr txBox="1">
            <a:spLocks/>
          </p:cNvSpPr>
          <p:nvPr/>
        </p:nvSpPr>
        <p:spPr>
          <a:xfrm>
            <a:off x="100668" y="108476"/>
            <a:ext cx="11673321" cy="728308"/>
          </a:xfrm>
          <a:prstGeom prst="rect">
            <a:avLst/>
          </a:prstGeom>
        </p:spPr>
        <p:txBody>
          <a:bodyPr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err="1"/>
              <a:t>Exercise</a:t>
            </a:r>
            <a:r>
              <a:rPr lang="pt-PT" sz="2800" dirty="0"/>
              <a:t> 2 – </a:t>
            </a:r>
            <a:r>
              <a:rPr lang="pt-PT" sz="2800" dirty="0" err="1"/>
              <a:t>Strategic</a:t>
            </a:r>
            <a:r>
              <a:rPr lang="pt-PT" sz="2800" dirty="0"/>
              <a:t> </a:t>
            </a:r>
            <a:r>
              <a:rPr lang="pt-PT" sz="2800" dirty="0" err="1"/>
              <a:t>Decision-Making</a:t>
            </a:r>
            <a:endParaRPr lang="pt-pt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7C27-F20C-134F-A8D3-540A8D2C75FC}"/>
              </a:ext>
            </a:extLst>
          </p:cNvPr>
          <p:cNvSpPr txBox="1"/>
          <p:nvPr/>
        </p:nvSpPr>
        <p:spPr>
          <a:xfrm>
            <a:off x="169127" y="711062"/>
            <a:ext cx="11922205" cy="499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/>
              <a:t>(in </a:t>
            </a:r>
            <a:r>
              <a:rPr lang="pt-PT" dirty="0" err="1"/>
              <a:t>group</a:t>
            </a:r>
            <a:r>
              <a:rPr lang="pt-PT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Carter </a:t>
            </a:r>
            <a:r>
              <a:rPr lang="pt-PT" dirty="0" err="1"/>
              <a:t>Racing</a:t>
            </a:r>
            <a:r>
              <a:rPr lang="pt-PT" dirty="0"/>
              <a:t> case (</a:t>
            </a:r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Moodle).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triangle</a:t>
            </a:r>
            <a:r>
              <a:rPr lang="pt-PT" dirty="0"/>
              <a:t> </a:t>
            </a:r>
            <a:r>
              <a:rPr lang="pt-PT" dirty="0" err="1"/>
              <a:t>framework</a:t>
            </a:r>
            <a:r>
              <a:rPr lang="pt-PT" dirty="0"/>
              <a:t> to determine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team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enter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race</a:t>
            </a:r>
            <a:r>
              <a:rPr lang="pt-PT" dirty="0"/>
              <a:t> in </a:t>
            </a:r>
            <a:r>
              <a:rPr lang="pt-PT" dirty="0" err="1"/>
              <a:t>question</a:t>
            </a:r>
            <a:r>
              <a:rPr lang="pt-PT" dirty="0"/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 (</a:t>
            </a:r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alternatives</a:t>
            </a:r>
            <a:r>
              <a:rPr lang="pt-PT" dirty="0"/>
              <a:t>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respective</a:t>
            </a:r>
            <a:r>
              <a:rPr lang="pt-PT" dirty="0"/>
              <a:t> financial </a:t>
            </a:r>
            <a:r>
              <a:rPr lang="pt-PT" dirty="0" err="1"/>
              <a:t>outcomes</a:t>
            </a:r>
            <a:r>
              <a:rPr lang="pt-PT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(</a:t>
            </a:r>
            <a:r>
              <a:rPr lang="pt-PT" dirty="0" err="1"/>
              <a:t>Suggestion</a:t>
            </a:r>
            <a:r>
              <a:rPr lang="pt-PT" dirty="0"/>
              <a:t>) Use </a:t>
            </a:r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trees</a:t>
            </a:r>
            <a:r>
              <a:rPr lang="pt-PT" dirty="0"/>
              <a:t> to </a:t>
            </a:r>
            <a:r>
              <a:rPr lang="pt-PT" dirty="0" err="1"/>
              <a:t>calculate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probabilities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option</a:t>
            </a:r>
            <a:r>
              <a:rPr lang="pt-PT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feel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, </a:t>
            </a:r>
            <a:r>
              <a:rPr lang="pt-PT" dirty="0" err="1"/>
              <a:t>feel</a:t>
            </a:r>
            <a:r>
              <a:rPr lang="pt-PT" dirty="0"/>
              <a:t> free to </a:t>
            </a:r>
            <a:r>
              <a:rPr lang="pt-PT" dirty="0" err="1"/>
              <a:t>ask</a:t>
            </a:r>
            <a:r>
              <a:rPr lang="pt-PT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biases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influenced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decision-making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.</a:t>
            </a:r>
          </a:p>
          <a:p>
            <a:pPr>
              <a:lnSpc>
                <a:spcPct val="200000"/>
              </a:lnSpc>
            </a:pPr>
            <a:r>
              <a:rPr lang="pt-PT" dirty="0"/>
              <a:t>(Individual)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remaining</a:t>
            </a:r>
            <a:r>
              <a:rPr lang="pt-PT" dirty="0"/>
              <a:t> time, </a:t>
            </a:r>
            <a:r>
              <a:rPr lang="pt-PT" dirty="0" err="1"/>
              <a:t>choose</a:t>
            </a:r>
            <a:r>
              <a:rPr lang="pt-PT" dirty="0"/>
              <a:t> a </a:t>
            </a:r>
            <a:r>
              <a:rPr lang="pt-PT" dirty="0" err="1"/>
              <a:t>personal</a:t>
            </a:r>
            <a:r>
              <a:rPr lang="pt-PT" dirty="0"/>
              <a:t>, </a:t>
            </a:r>
            <a:r>
              <a:rPr lang="pt-PT" dirty="0" err="1"/>
              <a:t>academic</a:t>
            </a:r>
            <a:r>
              <a:rPr lang="pt-PT" dirty="0"/>
              <a:t>,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professional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triangle</a:t>
            </a:r>
            <a:r>
              <a:rPr lang="pt-PT" dirty="0"/>
              <a:t>."</a:t>
            </a:r>
            <a:endParaRPr lang="en-PT" i="1" dirty="0"/>
          </a:p>
        </p:txBody>
      </p:sp>
    </p:spTree>
    <p:extLst>
      <p:ext uri="{BB962C8B-B14F-4D97-AF65-F5344CB8AC3E}">
        <p14:creationId xmlns:p14="http://schemas.microsoft.com/office/powerpoint/2010/main" val="6669241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2288725B31224FB8858A622CE36F04" ma:contentTypeVersion="13" ma:contentTypeDescription="Criar um novo documento." ma:contentTypeScope="" ma:versionID="aee5d4db0d680b1b3ec55488fa853019">
  <xsd:schema xmlns:xsd="http://www.w3.org/2001/XMLSchema" xmlns:xs="http://www.w3.org/2001/XMLSchema" xmlns:p="http://schemas.microsoft.com/office/2006/metadata/properties" xmlns:ns3="a4bc8fed-a1d4-4fc1-a1a9-d8b28b71c1d9" xmlns:ns4="60cc180b-8da8-4fdf-b3f5-c13df959af62" targetNamespace="http://schemas.microsoft.com/office/2006/metadata/properties" ma:root="true" ma:fieldsID="d3005dd4999f841642a4f346b04bcca5" ns3:_="" ns4:_="">
    <xsd:import namespace="a4bc8fed-a1d4-4fc1-a1a9-d8b28b71c1d9"/>
    <xsd:import namespace="60cc180b-8da8-4fdf-b3f5-c13df959a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c8fed-a1d4-4fc1-a1a9-d8b28b71c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c180b-8da8-4fdf-b3f5-c13df959af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3F945E-1B98-4F17-8783-A6C146139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c8fed-a1d4-4fc1-a1a9-d8b28b71c1d9"/>
    <ds:schemaRef ds:uri="60cc180b-8da8-4fdf-b3f5-c13df959a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382827-F4FA-4F1E-B907-7C829AEBAAD4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a4bc8fed-a1d4-4fc1-a1a9-d8b28b71c1d9"/>
    <ds:schemaRef ds:uri="http://schemas.microsoft.com/office/infopath/2007/PartnerControls"/>
    <ds:schemaRef ds:uri="http://schemas.openxmlformats.org/package/2006/metadata/core-properties"/>
    <ds:schemaRef ds:uri="60cc180b-8da8-4fdf-b3f5-c13df959af62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DAB4B2-AF97-4E42-8F95-844D9A3A6A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{15253791-A641-44C1-BDAE-04C6A027AFBD}tf56160789_win32</Template>
  <TotalTime>0</TotalTime>
  <Words>116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2020-09-27T10:10:29Z</dcterms:created>
  <dcterms:modified xsi:type="dcterms:W3CDTF">2023-10-18T22:55:13Z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0x010100C12288725B31224FB8858A622CE36F04</vt:lpwstr>
  </property>
</Properties>
</file>