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82"/>
    <a:srgbClr val="F0F0F0"/>
    <a:srgbClr val="FFA79F"/>
    <a:srgbClr val="D1FF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27A00-7942-4CFC-A893-BD5894500883}" v="6" dt="2023-11-21T08:23:15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82385" autoAdjust="0"/>
  </p:normalViewPr>
  <p:slideViewPr>
    <p:cSldViewPr snapToGrid="0">
      <p:cViewPr varScale="1">
        <p:scale>
          <a:sx n="92" d="100"/>
          <a:sy n="92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21/11/2023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21/11/2023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D0CAB-5C98-4633-8227-766380E8BC6E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 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2BAA2-AC6B-4746-8053-EDC8606E535A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C9CF0-46A2-4AC7-9FA2-8EC67FAC0032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D2EF-A9F1-401A-8C02-1662D96CBA0D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82FB0-8268-4450-AEFB-7C755E727544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0A07F-0364-433A-B636-12526FBF2765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BCC9B-3D00-4038-B827-05429894F1D1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8D0D-025A-4217-B697-16EEC070DDC8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63092-FB88-4F2E-B7A9-6AD9CA079CD0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5777FD-C41C-4ED6-9788-E0BDB29FE28C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C937DC-1FD7-45E0-8375-82F139FBDB0A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21/11/2023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C2C1F7-FC12-44C9-9E73-91840CD9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21/11/2023</a:t>
            </a:fld>
            <a:endParaRPr lang="en-US" dirty="0"/>
          </a:p>
        </p:txBody>
      </p:sp>
      <p:pic>
        <p:nvPicPr>
          <p:cNvPr id="5" name="Picture 2" descr="Bem vindo">
            <a:extLst>
              <a:ext uri="{FF2B5EF4-FFF2-40B4-BE49-F238E27FC236}">
                <a16:creationId xmlns:a16="http://schemas.microsoft.com/office/drawing/2014/main" id="{B4A9DA62-D8DF-42DD-8FE5-512FFC37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372"/>
            <a:ext cx="583940" cy="4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em vindo">
            <a:extLst>
              <a:ext uri="{FF2B5EF4-FFF2-40B4-BE49-F238E27FC236}">
                <a16:creationId xmlns:a16="http://schemas.microsoft.com/office/drawing/2014/main" id="{A3186283-9837-4B03-A0B3-D72CE0F4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657" y="6509273"/>
            <a:ext cx="1026551" cy="24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177D84-5AB7-417B-8543-EC731253B997}"/>
              </a:ext>
            </a:extLst>
          </p:cNvPr>
          <p:cNvSpPr txBox="1"/>
          <p:nvPr/>
        </p:nvSpPr>
        <p:spPr>
          <a:xfrm>
            <a:off x="931178" y="562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E2B5473-04AF-4908-8402-61E52ACEB0DB}"/>
              </a:ext>
            </a:extLst>
          </p:cNvPr>
          <p:cNvSpPr txBox="1">
            <a:spLocks/>
          </p:cNvSpPr>
          <p:nvPr/>
        </p:nvSpPr>
        <p:spPr>
          <a:xfrm>
            <a:off x="100668" y="108476"/>
            <a:ext cx="11673321" cy="728308"/>
          </a:xfrm>
          <a:prstGeom prst="rect">
            <a:avLst/>
          </a:prstGeom>
        </p:spPr>
        <p:txBody>
          <a:bodyPr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 err="1"/>
              <a:t>Exercise</a:t>
            </a:r>
            <a:r>
              <a:rPr lang="pt-PT" sz="4000" dirty="0"/>
              <a:t> 5 – </a:t>
            </a:r>
            <a:r>
              <a:rPr lang="pt-PT" sz="4000" dirty="0" err="1"/>
              <a:t>Scrum</a:t>
            </a:r>
            <a:r>
              <a:rPr lang="pt-PT" sz="4000" dirty="0"/>
              <a:t> </a:t>
            </a:r>
            <a:r>
              <a:rPr lang="pt-PT" sz="4000" dirty="0" err="1"/>
              <a:t>Initiate</a:t>
            </a:r>
            <a:endParaRPr lang="pt-PT" sz="4000" dirty="0"/>
          </a:p>
          <a:p>
            <a:endParaRPr lang="pt-pt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07C27-F20C-134F-A8D3-540A8D2C75FC}"/>
              </a:ext>
            </a:extLst>
          </p:cNvPr>
          <p:cNvSpPr txBox="1"/>
          <p:nvPr/>
        </p:nvSpPr>
        <p:spPr>
          <a:xfrm>
            <a:off x="0" y="711062"/>
            <a:ext cx="12191999" cy="4612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Carefully read the document "Project Description.docx", which describes the information system to be implemented in order to support the operations of a distribution and beverage company. This specification resulted from the Analysis and Gathering of Requirements and the Design &amp; Architecture phase that is underway. (same as in exercise 4)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Putting yourself in the role of Product Owner:
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the project's Epics
Identify personas
Select a prioritization method and create a prioritized Product backlog
Develop a Release Planning, (bonus: can you identify the stakeholders that each release refers to?)</a:t>
            </a: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692413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1798965_TF56160789" id="{81F3A797-2DB1-43D6-A0DF-052D6582437D}" vid="{63A9F976-DBE9-4804-AF5A-308C077DB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2288725B31224FB8858A622CE36F04" ma:contentTypeVersion="13" ma:contentTypeDescription="Criar um novo documento." ma:contentTypeScope="" ma:versionID="aee5d4db0d680b1b3ec55488fa853019">
  <xsd:schema xmlns:xsd="http://www.w3.org/2001/XMLSchema" xmlns:xs="http://www.w3.org/2001/XMLSchema" xmlns:p="http://schemas.microsoft.com/office/2006/metadata/properties" xmlns:ns3="a4bc8fed-a1d4-4fc1-a1a9-d8b28b71c1d9" xmlns:ns4="60cc180b-8da8-4fdf-b3f5-c13df959af62" targetNamespace="http://schemas.microsoft.com/office/2006/metadata/properties" ma:root="true" ma:fieldsID="d3005dd4999f841642a4f346b04bcca5" ns3:_="" ns4:_="">
    <xsd:import namespace="a4bc8fed-a1d4-4fc1-a1a9-d8b28b71c1d9"/>
    <xsd:import namespace="60cc180b-8da8-4fdf-b3f5-c13df959a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c8fed-a1d4-4fc1-a1a9-d8b28b71c1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c180b-8da8-4fdf-b3f5-c13df959af6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382827-F4FA-4F1E-B907-7C829AEBAA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DAB4B2-AF97-4E42-8F95-844D9A3A6A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3F945E-1B98-4F17-8783-A6C146139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c8fed-a1d4-4fc1-a1a9-d8b28b71c1d9"/>
    <ds:schemaRef ds:uri="60cc180b-8da8-4fdf-b3f5-c13df959a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{15253791-A641-44C1-BDAE-04C6A027AFBD}tf56160789_win32</Template>
  <TotalTime>0</TotalTime>
  <Words>114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Franklin Gothic Book</vt:lpstr>
      <vt:lpstr>1_RetrospectVTI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197</cp:revision>
  <dcterms:created xsi:type="dcterms:W3CDTF">2020-09-27T10:10:29Z</dcterms:created>
  <dcterms:modified xsi:type="dcterms:W3CDTF">2023-11-21T08:24:09Z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0x010100C12288725B31224FB8858A622CE36F04</vt:lpwstr>
  </property>
</Properties>
</file>