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B751-5A95-4BB6-8582-547BEA2C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6EF90-B4FF-4015-A009-CF879D477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By: Brian Marte	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EEED6A2-FC03-490C-99FE-F1D90FFF4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85"/>
    </mc:Choice>
    <mc:Fallback>
      <p:transition spd="slow" advTm="9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B99-E8EB-48CF-A321-3B01EB8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top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99957-9229-406B-BC20-EB1A95D357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26106" y="2276977"/>
            <a:ext cx="6769768" cy="2760244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CF011D0-F127-44C3-800D-F3E723989B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9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85"/>
    </mc:Choice>
    <mc:Fallback>
      <p:transition spd="slow" advTm="25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B99-E8EB-48CF-A321-3B01EB8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level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D798D-DEC6-4212-8B05-56EE63DCE3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02568" y="1954440"/>
            <a:ext cx="6464968" cy="3946357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2B5A8FB-7E70-47A0-801D-78845BA85F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187"/>
    </mc:Choice>
    <mc:Fallback>
      <p:transition spd="slow" advTm="49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B99-E8EB-48CF-A321-3B01EB8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level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16A4-A066-4042-BEBE-D19920AC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774" y="1680516"/>
            <a:ext cx="7153275" cy="466725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C50C51D-1C37-49D9-87F2-A641C8DEC6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62"/>
    </mc:Choice>
    <mc:Fallback>
      <p:transition spd="slow" advTm="23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2B99-E8EB-48CF-A321-3B01EB8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FDE10-3F90-4D00-9777-B850DEE8EC4A}"/>
              </a:ext>
            </a:extLst>
          </p:cNvPr>
          <p:cNvSpPr txBox="1"/>
          <p:nvPr/>
        </p:nvSpPr>
        <p:spPr>
          <a:xfrm>
            <a:off x="1241571" y="2701255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- https://github.com/bmarte1028/CST223.git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5337ED5-C8BF-403E-B9B3-566FFB79B3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"/>
    </mc:Choice>
    <mc:Fallback>
      <p:transition spd="slow" advTm="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</TotalTime>
  <Words>33</Words>
  <Application>Microsoft Office PowerPoint</Application>
  <PresentationFormat>Widescreen</PresentationFormat>
  <Paragraphs>8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Final PROJECT Calculator</vt:lpstr>
      <vt:lpstr>Calculator top level</vt:lpstr>
      <vt:lpstr>Calculator level 1</vt:lpstr>
      <vt:lpstr>Calculator level 2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Marte</dc:creator>
  <cp:lastModifiedBy>Brian Marte</cp:lastModifiedBy>
  <cp:revision>5</cp:revision>
  <dcterms:created xsi:type="dcterms:W3CDTF">2021-05-03T23:06:19Z</dcterms:created>
  <dcterms:modified xsi:type="dcterms:W3CDTF">2021-05-04T03:55:24Z</dcterms:modified>
</cp:coreProperties>
</file>