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6F06-FA4E-457B-BB4F-9480C1AE8C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5EFF-7493-48D7-AB36-8E6D119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Mangement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3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Change Mangement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Mangement</dc:title>
  <dc:creator>Rimaskeb Cobson-Cobbold</dc:creator>
  <cp:lastModifiedBy>Rimaskeb Cobson-Cobbold</cp:lastModifiedBy>
  <cp:revision>2</cp:revision>
  <dcterms:created xsi:type="dcterms:W3CDTF">2018-04-04T15:02:59Z</dcterms:created>
  <dcterms:modified xsi:type="dcterms:W3CDTF">2018-04-04T16:59:52Z</dcterms:modified>
</cp:coreProperties>
</file>