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5BF5-B83D-49C7-B5C3-A10DEE4F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237AB-7F00-4CDB-A77C-2BE1C4228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53BF-C314-4A1B-884D-C75D2D64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D5EA-8209-4FB6-87B1-03A853B7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1BA1-9835-4946-9E84-E18E1E80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EDE6-3D19-41A7-934E-61730FCE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DFF9-7208-41F4-BDC6-81B06A8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C7EE-8BCD-47C3-A1A3-9D01B1BE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8A14-76CD-4D3B-816A-54F94C82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52FA-F0FB-4908-98B6-2CA211E4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85937-4196-4D92-A4CF-50997190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C21B-C702-4542-BA1F-CDB93D8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9B95-AE26-4700-B847-288DE7A1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4393-3491-416C-89EF-7514099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4F2F-43DB-4860-9690-E04B89D6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2079-8080-4813-B8DB-A76E7933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BF64-548A-42E7-9106-DBA462E3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32A9-2551-4402-9114-A61DE727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B166-356E-4B2B-93DA-6F5AF54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798A-FC7C-4D90-9AA6-29A7BA6B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48E6-EB8D-4EF4-87A9-2DDA3C96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64EB7-17EE-4447-8C87-EE6E4E51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410F-DECE-481F-B420-D4900F6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6FED-83BC-4CE9-B3F4-D7370DA5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31D0-56C9-4AAB-9F40-00669FBD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6131-340F-4DF0-BD0A-69B41678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D7C0-B0F9-443A-9BD4-AE0A006FC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8A962-539E-4E74-B174-809698BE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AC15F-7655-4634-AB88-E625F6C7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90BE-D5B7-4E5F-8A4E-22249783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1A8F-182C-4C3E-99EE-55AB1D66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F9BC-ED6E-45A3-9D89-335FEE94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BA30-C40A-4DAC-8066-D9C8E4F3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58C82-8E86-4622-B73E-22159197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63C3-7F17-453B-8411-519F65B75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726BE-F3B1-435F-BC79-0D08ABF71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C8BA5-A223-4641-AD97-CBEBE7D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B5A5F-4652-41B9-9B2C-D2D306A0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A42AE-EBD1-4DE6-8DA8-A895A10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2E99-E66F-4BA9-83A1-89295B44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5DFFF-5CB4-4DF1-BAEF-1D4151A5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9647E-D302-49C8-B08F-FBF39249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DC5E-EAB8-46B9-A4FF-1A2D1F45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AA6D8-A28F-4D51-9D4F-F80E632A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08C99-DB9D-4276-8A1B-EFC22BA1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6C77-7726-4796-A6FA-D4AE5715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45B9-601D-43AF-8344-A44ECDE4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9D85-FB55-4F32-84AA-36617321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9E4FC-D1B4-4256-8781-7154295F7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A92E-0A0F-4C02-9A53-ED7BE678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815-01D1-45EB-A15F-8AF0F959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E14F-6315-4639-919A-3B470A4D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577-18C1-40B5-9D8E-B0C5F621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45ECC-A1E8-4DAD-9B86-0EBEB1A98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D81A-15E7-4677-AEB1-2672CC0B8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9D8C-45CC-437A-AC31-AAC8D188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A236B-55EF-4C7D-8681-FA043D1D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61F83-BB13-47C7-8EA0-6CD8358E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9E8BC-494B-46ED-B4B7-709880C8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7EAD-94A0-4249-A3A1-00D2D529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6F20-80EA-4614-9622-A40E4B423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D62A-DFE2-4F8E-9D8A-06DFE4695C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3964-F46F-49AE-9DF3-6D9C3AE11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D0EF-D6C4-403B-9DEF-75971ECF1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5B40-75AE-42DB-9215-516F5A51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C72F-F3FC-4D29-8B7E-603812A77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32B50-19FD-4C1E-B60F-73B076853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Unit 2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Assignment</dc:title>
  <dc:creator>Student</dc:creator>
  <cp:lastModifiedBy>Student</cp:lastModifiedBy>
  <cp:revision>1</cp:revision>
  <dcterms:created xsi:type="dcterms:W3CDTF">2024-09-10T16:07:03Z</dcterms:created>
  <dcterms:modified xsi:type="dcterms:W3CDTF">2024-09-10T16:07:34Z</dcterms:modified>
</cp:coreProperties>
</file>