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7302500" cx="13004800"/>
  <p:notesSz cx="6858000" cy="9144000"/>
  <p:embeddedFontLst>
    <p:embeddedFont>
      <p:font typeface="Oswald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swald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Oswald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228600" lvl="1" marL="0" marR="0" rtl="0" algn="l">
              <a:spcBef>
                <a:spcPts val="0"/>
              </a:spcBef>
              <a:defRPr/>
            </a:lvl2pPr>
            <a:lvl3pPr indent="457200" lvl="2" marL="0" marR="0" rtl="0" algn="l">
              <a:spcBef>
                <a:spcPts val="0"/>
              </a:spcBef>
              <a:defRPr/>
            </a:lvl3pPr>
            <a:lvl4pPr indent="685800" lvl="3" marL="0" marR="0" rtl="0" algn="l">
              <a:spcBef>
                <a:spcPts val="0"/>
              </a:spcBef>
              <a:defRPr/>
            </a:lvl4pPr>
            <a:lvl5pPr indent="914400" lvl="4" marL="0" marR="0" rtl="0" algn="l">
              <a:spcBef>
                <a:spcPts val="0"/>
              </a:spcBef>
              <a:defRPr/>
            </a:lvl5pPr>
            <a:lvl6pPr indent="1143000" lvl="5" marL="0" marR="0" rtl="0" algn="l">
              <a:spcBef>
                <a:spcPts val="0"/>
              </a:spcBef>
              <a:defRPr/>
            </a:lvl6pPr>
            <a:lvl7pPr indent="1371600" lvl="6" marL="0" marR="0" rtl="0" algn="l">
              <a:spcBef>
                <a:spcPts val="0"/>
              </a:spcBef>
              <a:defRPr/>
            </a:lvl7pPr>
            <a:lvl8pPr indent="1600200" lvl="7" marL="0" marR="0" rtl="0" algn="l">
              <a:spcBef>
                <a:spcPts val="0"/>
              </a:spcBef>
              <a:defRPr/>
            </a:lvl8pPr>
            <a:lvl9pPr indent="1828800" lvl="8" marL="0" marR="0" rtl="0" algn="l">
              <a:spcBef>
                <a:spcPts val="0"/>
              </a:spcBef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7" name="Shape 26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9" name="Shape 27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1" name="Shape 29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9" name="Shape 30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7" name="Shape 32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9" name="Shape 33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2" name="Shape 35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8" name="Shape 35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5" name="Shape 36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3" name="Shape 37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2" name="Shape 38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5" name="Shape 25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02.jpg"/><Relationship Id="rId4" Type="http://schemas.openxmlformats.org/officeDocument/2006/relationships/image" Target="../media/image03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Relationship Id="rId3" Type="http://schemas.openxmlformats.org/officeDocument/2006/relationships/image" Target="../media/image16.png"/><Relationship Id="rId4" Type="http://schemas.openxmlformats.org/officeDocument/2006/relationships/image" Target="../media/image07.png"/><Relationship Id="rId11" Type="http://schemas.openxmlformats.org/officeDocument/2006/relationships/image" Target="../media/image17.png"/><Relationship Id="rId10" Type="http://schemas.openxmlformats.org/officeDocument/2006/relationships/image" Target="../media/image15.png"/><Relationship Id="rId9" Type="http://schemas.openxmlformats.org/officeDocument/2006/relationships/image" Target="../media/image12.png"/><Relationship Id="rId5" Type="http://schemas.openxmlformats.org/officeDocument/2006/relationships/image" Target="../media/image11.png"/><Relationship Id="rId6" Type="http://schemas.openxmlformats.org/officeDocument/2006/relationships/image" Target="../media/image09.png"/><Relationship Id="rId7" Type="http://schemas.openxmlformats.org/officeDocument/2006/relationships/image" Target="../media/image08.png"/><Relationship Id="rId8" Type="http://schemas.openxmlformats.org/officeDocument/2006/relationships/image" Target="../media/image10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7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7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6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Relationship Id="rId3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4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">
    <p:bg>
      <p:bgPr>
        <a:solidFill>
          <a:srgbClr val="000000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hape 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13" name="Shape 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4999" y="762000"/>
            <a:ext cx="2832101" cy="30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Smart Phone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Shape 6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1" name="Shape 6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2" name="Shape 62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3" name="Shape 63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hart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hape 6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7" name="Shape 6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8" name="Shape 68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4386428" y="2303347"/>
            <a:ext cx="3000000" cy="30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llou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hape 72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73" name="Shape 73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74" name="Shape 74"/>
          <p:cNvGrpSpPr/>
          <p:nvPr/>
        </p:nvGrpSpPr>
        <p:grpSpPr>
          <a:xfrm>
            <a:off x="635000" y="1828800"/>
            <a:ext cx="1270001" cy="1270001"/>
            <a:chOff x="0" y="0"/>
            <a:chExt cx="1270000" cy="1270000"/>
          </a:xfrm>
        </p:grpSpPr>
        <p:pic>
          <p:nvPicPr>
            <p:cNvPr id="75" name="Shape 7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Shape 76"/>
            <p:cNvSpPr/>
            <p:nvPr/>
          </p:nvSpPr>
          <p:spPr>
            <a:xfrm>
              <a:off x="889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77" name="Shape 77"/>
          <p:cNvGrpSpPr/>
          <p:nvPr/>
        </p:nvGrpSpPr>
        <p:grpSpPr>
          <a:xfrm>
            <a:off x="2159000" y="1828800"/>
            <a:ext cx="1270001" cy="1270001"/>
            <a:chOff x="0" y="0"/>
            <a:chExt cx="1270000" cy="1270000"/>
          </a:xfrm>
        </p:grpSpPr>
        <p:pic>
          <p:nvPicPr>
            <p:cNvPr id="78" name="Shape 7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Shape 79"/>
            <p:cNvSpPr/>
            <p:nvPr/>
          </p:nvSpPr>
          <p:spPr>
            <a:xfrm>
              <a:off x="101600" y="3479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0" name="Shape 80"/>
          <p:cNvGrpSpPr/>
          <p:nvPr/>
        </p:nvGrpSpPr>
        <p:grpSpPr>
          <a:xfrm>
            <a:off x="635000" y="3340100"/>
            <a:ext cx="1270001" cy="1270001"/>
            <a:chOff x="0" y="0"/>
            <a:chExt cx="1270000" cy="1270000"/>
          </a:xfrm>
        </p:grpSpPr>
        <p:pic>
          <p:nvPicPr>
            <p:cNvPr id="81" name="Shape 8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Shape 82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3" name="Shape 83"/>
          <p:cNvGrpSpPr/>
          <p:nvPr/>
        </p:nvGrpSpPr>
        <p:grpSpPr>
          <a:xfrm>
            <a:off x="2159000" y="3340100"/>
            <a:ext cx="1270001" cy="1270001"/>
            <a:chOff x="0" y="0"/>
            <a:chExt cx="1270000" cy="1270000"/>
          </a:xfrm>
        </p:grpSpPr>
        <p:pic>
          <p:nvPicPr>
            <p:cNvPr id="84" name="Shape 8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Shape 85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6" name="Shape 86"/>
          <p:cNvGrpSpPr/>
          <p:nvPr/>
        </p:nvGrpSpPr>
        <p:grpSpPr>
          <a:xfrm>
            <a:off x="635000" y="4876800"/>
            <a:ext cx="1270001" cy="1270001"/>
            <a:chOff x="0" y="0"/>
            <a:chExt cx="1270000" cy="1270000"/>
          </a:xfrm>
        </p:grpSpPr>
        <p:pic>
          <p:nvPicPr>
            <p:cNvPr id="87" name="Shape 8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Shape 88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2159000" y="4876800"/>
            <a:ext cx="1270001" cy="1270001"/>
            <a:chOff x="0" y="0"/>
            <a:chExt cx="1270000" cy="1270000"/>
          </a:xfrm>
        </p:grpSpPr>
        <p:pic>
          <p:nvPicPr>
            <p:cNvPr id="90" name="Shape 9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Shape 91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sp>
        <p:nvSpPr>
          <p:cNvPr id="92" name="Shape 92"/>
          <p:cNvSpPr/>
          <p:nvPr/>
        </p:nvSpPr>
        <p:spPr>
          <a:xfrm>
            <a:off x="8790781" y="1828800"/>
            <a:ext cx="3236119" cy="2032000"/>
          </a:xfrm>
          <a:custGeom>
            <a:pathLst>
              <a:path extrusionOk="0" h="21600" w="2160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279400" lIns="279400" rIns="279400" tIns="27940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  <p:grpSp>
        <p:nvGrpSpPr>
          <p:cNvPr id="93" name="Shape 93"/>
          <p:cNvGrpSpPr/>
          <p:nvPr/>
        </p:nvGrpSpPr>
        <p:grpSpPr>
          <a:xfrm>
            <a:off x="4051298" y="1828799"/>
            <a:ext cx="2032001" cy="2032001"/>
            <a:chOff x="0" y="0"/>
            <a:chExt cx="2032000" cy="2032000"/>
          </a:xfrm>
        </p:grpSpPr>
        <p:pic>
          <p:nvPicPr>
            <p:cNvPr id="94" name="Shape 9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Shape 95"/>
            <p:cNvSpPr/>
            <p:nvPr/>
          </p:nvSpPr>
          <p:spPr>
            <a:xfrm>
              <a:off x="1651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96" name="Shape 96"/>
            <p:cNvSpPr/>
            <p:nvPr/>
          </p:nvSpPr>
          <p:spPr>
            <a:xfrm>
              <a:off x="1651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97" name="Shape 97"/>
          <p:cNvGrpSpPr/>
          <p:nvPr/>
        </p:nvGrpSpPr>
        <p:grpSpPr>
          <a:xfrm>
            <a:off x="6362698" y="1828799"/>
            <a:ext cx="2032001" cy="2032001"/>
            <a:chOff x="0" y="0"/>
            <a:chExt cx="2032000" cy="2032000"/>
          </a:xfrm>
        </p:grpSpPr>
        <p:pic>
          <p:nvPicPr>
            <p:cNvPr id="98" name="Shape 98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Shape 99"/>
            <p:cNvSpPr/>
            <p:nvPr/>
          </p:nvSpPr>
          <p:spPr>
            <a:xfrm>
              <a:off x="1778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0" name="Shape 100"/>
            <p:cNvSpPr/>
            <p:nvPr/>
          </p:nvSpPr>
          <p:spPr>
            <a:xfrm>
              <a:off x="1778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1" name="Shape 101"/>
          <p:cNvGrpSpPr/>
          <p:nvPr/>
        </p:nvGrpSpPr>
        <p:grpSpPr>
          <a:xfrm>
            <a:off x="4051298" y="4114798"/>
            <a:ext cx="2032001" cy="2032001"/>
            <a:chOff x="0" y="0"/>
            <a:chExt cx="2032000" cy="2032000"/>
          </a:xfrm>
        </p:grpSpPr>
        <p:pic>
          <p:nvPicPr>
            <p:cNvPr id="102" name="Shape 102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Shape 103"/>
            <p:cNvSpPr/>
            <p:nvPr/>
          </p:nvSpPr>
          <p:spPr>
            <a:xfrm>
              <a:off x="1651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4" name="Shape 104"/>
            <p:cNvSpPr/>
            <p:nvPr/>
          </p:nvSpPr>
          <p:spPr>
            <a:xfrm>
              <a:off x="1651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5" name="Shape 105"/>
          <p:cNvGrpSpPr/>
          <p:nvPr/>
        </p:nvGrpSpPr>
        <p:grpSpPr>
          <a:xfrm>
            <a:off x="6362698" y="4114798"/>
            <a:ext cx="2032001" cy="2032001"/>
            <a:chOff x="0" y="0"/>
            <a:chExt cx="2032000" cy="2032000"/>
          </a:xfrm>
        </p:grpSpPr>
        <p:pic>
          <p:nvPicPr>
            <p:cNvPr id="106" name="Shape 106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Shape 107"/>
            <p:cNvSpPr/>
            <p:nvPr/>
          </p:nvSpPr>
          <p:spPr>
            <a:xfrm>
              <a:off x="1778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8" name="Shape 108"/>
            <p:cNvSpPr/>
            <p:nvPr/>
          </p:nvSpPr>
          <p:spPr>
            <a:xfrm>
              <a:off x="1778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sp>
        <p:nvSpPr>
          <p:cNvPr id="109" name="Shape 109"/>
          <p:cNvSpPr/>
          <p:nvPr/>
        </p:nvSpPr>
        <p:spPr>
          <a:xfrm>
            <a:off x="8790781" y="4114800"/>
            <a:ext cx="3236119" cy="2032000"/>
          </a:xfrm>
          <a:custGeom>
            <a:pathLst>
              <a:path extrusionOk="0" h="21600" w="2160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anchorCtr="0" anchor="t" bIns="279400" lIns="279400" rIns="279400" tIns="27940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Activit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hape 1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2" name="Shape 1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13" name="Shape 113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14" name="Shape 11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Shape 115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16" name="Shape 116"/>
          <p:cNvCxnSpPr/>
          <p:nvPr/>
        </p:nvCxnSpPr>
        <p:spPr>
          <a:xfrm flipH="1" rot="10800000">
            <a:off x="3911600" y="3243406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7" name="Shape 117"/>
          <p:cNvCxnSpPr/>
          <p:nvPr/>
        </p:nvCxnSpPr>
        <p:spPr>
          <a:xfrm flipH="1" rot="10800000">
            <a:off x="3911600" y="5381323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18" name="Shape 118"/>
          <p:cNvSpPr/>
          <p:nvPr/>
        </p:nvSpPr>
        <p:spPr>
          <a:xfrm>
            <a:off x="3911600" y="2989696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</a:p>
        </p:txBody>
      </p:sp>
      <p:sp>
        <p:nvSpPr>
          <p:cNvPr id="119" name="Shape 119"/>
          <p:cNvSpPr/>
          <p:nvPr/>
        </p:nvSpPr>
        <p:spPr>
          <a:xfrm>
            <a:off x="3911600" y="5114914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  <p:cxnSp>
        <p:nvCxnSpPr>
          <p:cNvPr id="120" name="Shape 120"/>
          <p:cNvCxnSpPr/>
          <p:nvPr/>
        </p:nvCxnSpPr>
        <p:spPr>
          <a:xfrm flipH="1" rot="10800000">
            <a:off x="3911600" y="2223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21" name="Shape 121"/>
          <p:cNvSpPr/>
          <p:nvPr/>
        </p:nvSpPr>
        <p:spPr>
          <a:xfrm>
            <a:off x="3911600" y="1969299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cxnSp>
        <p:nvCxnSpPr>
          <p:cNvPr id="122" name="Shape 122"/>
          <p:cNvCxnSpPr/>
          <p:nvPr/>
        </p:nvCxnSpPr>
        <p:spPr>
          <a:xfrm flipH="1" rot="10800000">
            <a:off x="3225800" y="1803658"/>
            <a:ext cx="0" cy="4430478"/>
          </a:xfrm>
          <a:prstGeom prst="straightConnector1">
            <a:avLst/>
          </a:prstGeom>
          <a:noFill/>
          <a:ln cap="flat" cmpd="sng" w="12700">
            <a:solidFill>
              <a:srgbClr val="EAEAEA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&amp;A">
    <p:bg>
      <p:bgPr>
        <a:solidFill>
          <a:srgbClr val="FFDB00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Shape 1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25" name="Shape 1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26" name="Shape 126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i="0" lang="en-US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Exit Tickets">
    <p:bg>
      <p:bgPr>
        <a:solidFill>
          <a:srgbClr val="FFAFC0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Shape 12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29" name="Shape 12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30" name="Shape 130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i="0" lang="en-US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Activity cop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Shape 13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34" name="Shape 13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35" name="Shape 135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36" name="Shape 13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Shape 137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38" name="Shape 138"/>
          <p:cNvCxnSpPr/>
          <p:nvPr/>
        </p:nvCxnSpPr>
        <p:spPr>
          <a:xfrm flipH="1" rot="10800000">
            <a:off x="3225800" y="1803658"/>
            <a:ext cx="0" cy="4430478"/>
          </a:xfrm>
          <a:prstGeom prst="straightConnector1">
            <a:avLst/>
          </a:prstGeom>
          <a:noFill/>
          <a:ln cap="flat" cmpd="sng" w="12700">
            <a:solidFill>
              <a:srgbClr val="EAEAEA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se Study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Shape 14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1" name="Shape 14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2" name="Shape 142"/>
          <p:cNvCxnSpPr/>
          <p:nvPr/>
        </p:nvCxnSpPr>
        <p:spPr>
          <a:xfrm flipH="1" rot="10800000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3" name="Shape 143"/>
          <p:cNvCxnSpPr/>
          <p:nvPr/>
        </p:nvCxnSpPr>
        <p:spPr>
          <a:xfrm flipH="1" rot="10800000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44" name="Shape 144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145" name="Shape 145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1201420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Full Page Image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149" name="Shape 149"/>
          <p:cNvSpPr txBox="1"/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indent="228600" lvl="1" rtl="0">
              <a:lnSpc>
                <a:spcPct val="92592"/>
              </a:lnSpc>
              <a:spcBef>
                <a:spcPts val="0"/>
              </a:spcBef>
              <a:defRPr/>
            </a:lvl2pPr>
            <a:lvl3pPr indent="457200" lvl="2" rtl="0">
              <a:lnSpc>
                <a:spcPct val="92592"/>
              </a:lnSpc>
              <a:spcBef>
                <a:spcPts val="0"/>
              </a:spcBef>
              <a:defRPr/>
            </a:lvl3pPr>
            <a:lvl4pPr indent="685800" lvl="3" rtl="0">
              <a:lnSpc>
                <a:spcPct val="92592"/>
              </a:lnSpc>
              <a:spcBef>
                <a:spcPts val="0"/>
              </a:spcBef>
              <a:defRPr/>
            </a:lvl4pPr>
            <a:lvl5pPr indent="914400" lvl="4" rtl="0">
              <a:lnSpc>
                <a:spcPct val="92592"/>
              </a:lnSpc>
              <a:spcBef>
                <a:spcPts val="0"/>
              </a:spcBef>
              <a:defRPr/>
            </a:lvl5pPr>
            <a:lvl6pPr indent="1143000" lvl="5" rtl="0">
              <a:lnSpc>
                <a:spcPct val="92592"/>
              </a:lnSpc>
              <a:spcBef>
                <a:spcPts val="0"/>
              </a:spcBef>
              <a:defRPr/>
            </a:lvl6pPr>
            <a:lvl7pPr indent="1371600" lvl="6" rtl="0">
              <a:lnSpc>
                <a:spcPct val="92592"/>
              </a:lnSpc>
              <a:spcBef>
                <a:spcPts val="0"/>
              </a:spcBef>
              <a:defRPr/>
            </a:lvl7pPr>
            <a:lvl8pPr indent="1600200" lvl="7" rtl="0">
              <a:lnSpc>
                <a:spcPct val="92592"/>
              </a:lnSpc>
              <a:spcBef>
                <a:spcPts val="0"/>
              </a:spcBef>
              <a:defRPr/>
            </a:lvl8pPr>
            <a:lvl9pPr indent="1828800" lvl="8" rtl="0">
              <a:lnSpc>
                <a:spcPct val="92592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hapter">
    <p:bg>
      <p:bgPr>
        <a:solidFill>
          <a:srgbClr val="1EC9C6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6" name="Shape 1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IMAC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hape 1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Shape 1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54" name="Shape 1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55" name="Shape 155"/>
          <p:cNvSpPr txBox="1"/>
          <p:nvPr>
            <p:ph idx="1" type="body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156" name="Shape 156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MAC Book Pro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Shape 159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0" name="Shape 160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1" name="Shape 161"/>
          <p:cNvSpPr txBox="1"/>
          <p:nvPr>
            <p:ph idx="1" type="body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162" name="Shape 162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IPad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Shape 16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6" name="Shape 16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7" name="Shape 167"/>
          <p:cNvSpPr txBox="1"/>
          <p:nvPr>
            <p:ph idx="1" type="body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168" name="Shape 168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Smart Phones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Shape 17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74" name="Shape 17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75" name="Shape 175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6" name="Shape 176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178" name="Shape 178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scussion">
    <p:bg>
      <p:bgPr>
        <a:solidFill>
          <a:srgbClr val="000000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Shape 18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81" name="Shape 18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82" name="Shape 182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i="0" lang="en-US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</a:p>
        </p:txBody>
      </p:sp>
      <p:sp>
        <p:nvSpPr>
          <p:cNvPr id="183" name="Shape 183"/>
          <p:cNvSpPr txBox="1"/>
          <p:nvPr>
            <p:ph idx="12" type="sldNum"/>
          </p:nvPr>
        </p:nvSpPr>
        <p:spPr>
          <a:xfrm>
            <a:off x="1203045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Full Image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Shape 18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6" name="Shape 18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ulleted Text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Shape 18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9" name="Shape 18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ulleted Text w/ Source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Shape 19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2" name="Shape 19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on-Bulleted Text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Shape 19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5" name="Shape 19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vider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Shape 197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8" name="Shape 198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Text, 1 Colum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indent="228600" lvl="1" rtl="0">
              <a:lnSpc>
                <a:spcPct val="92592"/>
              </a:lnSpc>
              <a:spcBef>
                <a:spcPts val="0"/>
              </a:spcBef>
              <a:defRPr/>
            </a:lvl2pPr>
            <a:lvl3pPr indent="457200" lvl="2" rtl="0">
              <a:lnSpc>
                <a:spcPct val="92592"/>
              </a:lnSpc>
              <a:spcBef>
                <a:spcPts val="0"/>
              </a:spcBef>
              <a:defRPr/>
            </a:lvl3pPr>
            <a:lvl4pPr indent="685800" lvl="3" rtl="0">
              <a:lnSpc>
                <a:spcPct val="92592"/>
              </a:lnSpc>
              <a:spcBef>
                <a:spcPts val="0"/>
              </a:spcBef>
              <a:defRPr/>
            </a:lvl4pPr>
            <a:lvl5pPr indent="914400" lvl="4" rtl="0">
              <a:lnSpc>
                <a:spcPct val="92592"/>
              </a:lnSpc>
              <a:spcBef>
                <a:spcPts val="0"/>
              </a:spcBef>
              <a:defRPr/>
            </a:lvl5pPr>
            <a:lvl6pPr indent="1143000" lvl="5" rtl="0">
              <a:lnSpc>
                <a:spcPct val="92592"/>
              </a:lnSpc>
              <a:spcBef>
                <a:spcPts val="0"/>
              </a:spcBef>
              <a:defRPr/>
            </a:lvl6pPr>
            <a:lvl7pPr indent="1371600" lvl="6" rtl="0">
              <a:lnSpc>
                <a:spcPct val="92592"/>
              </a:lnSpc>
              <a:spcBef>
                <a:spcPts val="0"/>
              </a:spcBef>
              <a:defRPr/>
            </a:lvl7pPr>
            <a:lvl8pPr indent="1600200" lvl="7" rtl="0">
              <a:lnSpc>
                <a:spcPct val="92592"/>
              </a:lnSpc>
              <a:spcBef>
                <a:spcPts val="0"/>
              </a:spcBef>
              <a:defRPr/>
            </a:lvl8pPr>
            <a:lvl9pPr indent="1828800" lvl="8" rtl="0">
              <a:lnSpc>
                <a:spcPct val="92592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buFont typeface="Merriweather Sans"/>
              <a:buChar char="‣"/>
              <a:defRPr/>
            </a:lvl2pPr>
            <a:lvl3pPr lvl="2" rtl="0">
              <a:spcBef>
                <a:spcPts val="0"/>
              </a:spcBef>
              <a:buFont typeface="Merriweather Sans"/>
              <a:buChar char="‣"/>
              <a:defRPr/>
            </a:lvl3pPr>
            <a:lvl4pPr lvl="3" rtl="0">
              <a:spcBef>
                <a:spcPts val="0"/>
              </a:spcBef>
              <a:buFont typeface="Merriweather Sans"/>
              <a:buChar char="‣"/>
              <a:defRPr/>
            </a:lvl4pPr>
            <a:lvl5pPr lvl="4" rtl="0">
              <a:spcBef>
                <a:spcPts val="0"/>
              </a:spcBef>
              <a:buFont typeface="Merriweather Sans"/>
              <a:buChar char="‣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vder Rev">
    <p:bg>
      <p:bgPr>
        <a:solidFill>
          <a:srgbClr val="000000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0" name="Shape 20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01" name="Shape 20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act Info">
    <p:bg>
      <p:bgPr>
        <a:solidFill>
          <a:srgbClr val="000000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3" name="Shape 20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04" name="Shape 20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05" name="Shape 205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206" name="Shape 206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Full Page Imag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indent="228600" lvl="1" rtl="0">
              <a:lnSpc>
                <a:spcPct val="92592"/>
              </a:lnSpc>
              <a:spcBef>
                <a:spcPts val="0"/>
              </a:spcBef>
              <a:defRPr/>
            </a:lvl2pPr>
            <a:lvl3pPr indent="457200" lvl="2" rtl="0">
              <a:lnSpc>
                <a:spcPct val="92592"/>
              </a:lnSpc>
              <a:spcBef>
                <a:spcPts val="0"/>
              </a:spcBef>
              <a:defRPr/>
            </a:lvl3pPr>
            <a:lvl4pPr indent="685800" lvl="3" rtl="0">
              <a:lnSpc>
                <a:spcPct val="92592"/>
              </a:lnSpc>
              <a:spcBef>
                <a:spcPts val="0"/>
              </a:spcBef>
              <a:defRPr/>
            </a:lvl4pPr>
            <a:lvl5pPr indent="914400" lvl="4" rtl="0">
              <a:lnSpc>
                <a:spcPct val="92592"/>
              </a:lnSpc>
              <a:spcBef>
                <a:spcPts val="0"/>
              </a:spcBef>
              <a:defRPr/>
            </a:lvl5pPr>
            <a:lvl6pPr indent="1143000" lvl="5" rtl="0">
              <a:lnSpc>
                <a:spcPct val="92592"/>
              </a:lnSpc>
              <a:spcBef>
                <a:spcPts val="0"/>
              </a:spcBef>
              <a:defRPr/>
            </a:lvl6pPr>
            <a:lvl7pPr indent="1371600" lvl="6" rtl="0">
              <a:lnSpc>
                <a:spcPct val="92592"/>
              </a:lnSpc>
              <a:spcBef>
                <a:spcPts val="0"/>
              </a:spcBef>
              <a:defRPr/>
            </a:lvl7pPr>
            <a:lvl8pPr indent="1600200" lvl="7" rtl="0">
              <a:lnSpc>
                <a:spcPct val="92592"/>
              </a:lnSpc>
              <a:spcBef>
                <a:spcPts val="0"/>
              </a:spcBef>
              <a:defRPr/>
            </a:lvl8pPr>
            <a:lvl9pPr indent="1828800" lvl="8" rtl="0">
              <a:lnSpc>
                <a:spcPct val="92592"/>
              </a:lnSpc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Exercis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" name="Shape 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" name="Shape 26"/>
          <p:cNvCxnSpPr/>
          <p:nvPr/>
        </p:nvCxnSpPr>
        <p:spPr>
          <a:xfrm flipH="1" rot="10800000">
            <a:off x="6350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" name="Shape 27"/>
          <p:cNvCxnSpPr/>
          <p:nvPr/>
        </p:nvCxnSpPr>
        <p:spPr>
          <a:xfrm flipH="1" rot="10800000">
            <a:off x="46228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8" name="Shape 28"/>
          <p:cNvCxnSpPr/>
          <p:nvPr/>
        </p:nvCxnSpPr>
        <p:spPr>
          <a:xfrm flipH="1" rot="10800000">
            <a:off x="635000" y="57528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9" name="Shape 29"/>
          <p:cNvCxnSpPr/>
          <p:nvPr/>
        </p:nvCxnSpPr>
        <p:spPr>
          <a:xfrm>
            <a:off x="4635500" y="5753100"/>
            <a:ext cx="7731807" cy="17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0" name="Shape 30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sp>
        <p:nvSpPr>
          <p:cNvPr id="31" name="Shape 31"/>
          <p:cNvSpPr/>
          <p:nvPr/>
        </p:nvSpPr>
        <p:spPr>
          <a:xfrm>
            <a:off x="46355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32" name="Shape 32"/>
          <p:cNvSpPr/>
          <p:nvPr/>
        </p:nvSpPr>
        <p:spPr>
          <a:xfrm>
            <a:off x="4635500" y="5359400"/>
            <a:ext cx="7746999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</p:txBody>
      </p:sp>
      <p:sp>
        <p:nvSpPr>
          <p:cNvPr id="33" name="Shape 33"/>
          <p:cNvSpPr/>
          <p:nvPr/>
        </p:nvSpPr>
        <p:spPr>
          <a:xfrm>
            <a:off x="635000" y="53594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se Stu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" name="Shape 3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" name="Shape 37"/>
          <p:cNvCxnSpPr/>
          <p:nvPr/>
        </p:nvCxnSpPr>
        <p:spPr>
          <a:xfrm flipH="1" rot="10800000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" name="Shape 38"/>
          <p:cNvCxnSpPr/>
          <p:nvPr/>
        </p:nvCxnSpPr>
        <p:spPr>
          <a:xfrm flipH="1" rot="10800000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9" name="Shape 39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40" name="Shape 40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IMAC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hape 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" name="Shape 4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4" name="Shape 4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45" name="Shape 45"/>
          <p:cNvSpPr txBox="1"/>
          <p:nvPr>
            <p:ph idx="1" type="body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MAC Book Pro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Shape 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" name="Shape 4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9" name="Shape 4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0" name="Shape 50"/>
          <p:cNvSpPr txBox="1"/>
          <p:nvPr>
            <p:ph idx="1" type="body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IPad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" name="Shape 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54" name="Shape 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5" name="Shape 55"/>
          <p:cNvSpPr txBox="1"/>
          <p:nvPr>
            <p:ph idx="1" type="body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hape 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" name="Shape 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" name="Shape 8"/>
          <p:cNvSpPr txBox="1"/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2592"/>
              </a:lnSpc>
              <a:spcBef>
                <a:spcPts val="0"/>
              </a:spcBef>
              <a:defRPr/>
            </a:lvl1pPr>
            <a:lvl2pPr indent="228600" lvl="1" marL="0" marR="0" rtl="0" algn="l">
              <a:lnSpc>
                <a:spcPct val="92592"/>
              </a:lnSpc>
              <a:spcBef>
                <a:spcPts val="0"/>
              </a:spcBef>
              <a:defRPr/>
            </a:lvl2pPr>
            <a:lvl3pPr indent="457200" lvl="2" marL="0" marR="0" rtl="0" algn="l">
              <a:lnSpc>
                <a:spcPct val="92592"/>
              </a:lnSpc>
              <a:spcBef>
                <a:spcPts val="0"/>
              </a:spcBef>
              <a:defRPr/>
            </a:lvl3pPr>
            <a:lvl4pPr indent="685800" lvl="3" marL="0" marR="0" rtl="0" algn="l">
              <a:lnSpc>
                <a:spcPct val="92592"/>
              </a:lnSpc>
              <a:spcBef>
                <a:spcPts val="0"/>
              </a:spcBef>
              <a:defRPr/>
            </a:lvl4pPr>
            <a:lvl5pPr indent="914400" lvl="4" marL="0" marR="0" rtl="0" algn="l">
              <a:lnSpc>
                <a:spcPct val="92592"/>
              </a:lnSpc>
              <a:spcBef>
                <a:spcPts val="0"/>
              </a:spcBef>
              <a:defRPr/>
            </a:lvl5pPr>
            <a:lvl6pPr indent="1143000" lvl="5" marL="0" marR="0" rtl="0" algn="l">
              <a:lnSpc>
                <a:spcPct val="92592"/>
              </a:lnSpc>
              <a:spcBef>
                <a:spcPts val="0"/>
              </a:spcBef>
              <a:defRPr/>
            </a:lvl6pPr>
            <a:lvl7pPr indent="1371600" lvl="6" marL="0" marR="0" rtl="0" algn="l">
              <a:lnSpc>
                <a:spcPct val="92592"/>
              </a:lnSpc>
              <a:spcBef>
                <a:spcPts val="0"/>
              </a:spcBef>
              <a:defRPr/>
            </a:lvl7pPr>
            <a:lvl8pPr indent="1600200" lvl="7" marL="0" marR="0" rtl="0" algn="l">
              <a:lnSpc>
                <a:spcPct val="92592"/>
              </a:lnSpc>
              <a:spcBef>
                <a:spcPts val="0"/>
              </a:spcBef>
              <a:defRPr/>
            </a:lvl8pPr>
            <a:lvl9pPr indent="1828800" lvl="8" marL="0" marR="0" rtl="0" algn="l">
              <a:lnSpc>
                <a:spcPct val="92592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9" name="Shape 9"/>
          <p:cNvSpPr txBox="1"/>
          <p:nvPr>
            <p:ph idx="1" type="body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defRPr/>
            </a:lvl1pPr>
            <a:lvl2pPr indent="-78740" lvl="1" marL="660400" marR="0" rtl="0" algn="l">
              <a:spcBef>
                <a:spcPts val="1000"/>
              </a:spcBef>
              <a:buFont typeface="Merriweather Sans"/>
              <a:buChar char="‣"/>
              <a:defRPr/>
            </a:lvl2pPr>
            <a:lvl3pPr indent="-78739" lvl="2" marL="1117600" marR="0" rtl="0" algn="l">
              <a:spcBef>
                <a:spcPts val="1000"/>
              </a:spcBef>
              <a:buFont typeface="Merriweather Sans"/>
              <a:buChar char="‣"/>
              <a:defRPr/>
            </a:lvl3pPr>
            <a:lvl4pPr indent="-78739" lvl="3" marL="1574800" marR="0" rtl="0" algn="l">
              <a:spcBef>
                <a:spcPts val="1000"/>
              </a:spcBef>
              <a:buFont typeface="Merriweather Sans"/>
              <a:buChar char="‣"/>
              <a:defRPr/>
            </a:lvl4pPr>
            <a:lvl5pPr indent="-78739" lvl="4" marL="2032000" marR="0" rtl="0" algn="l">
              <a:spcBef>
                <a:spcPts val="1000"/>
              </a:spcBef>
              <a:buFont typeface="Merriweather Sans"/>
              <a:buChar char="‣"/>
              <a:defRPr/>
            </a:lvl5pPr>
            <a:lvl6pPr indent="-78739" lvl="5" marL="2654300" marR="0" rtl="0" algn="l">
              <a:spcBef>
                <a:spcPts val="1000"/>
              </a:spcBef>
              <a:buFont typeface="Arial"/>
              <a:buChar char="•"/>
              <a:defRPr/>
            </a:lvl6pPr>
            <a:lvl7pPr indent="-78739" lvl="6" marL="3009900" marR="0" rtl="0" algn="l">
              <a:spcBef>
                <a:spcPts val="1000"/>
              </a:spcBef>
              <a:buFont typeface="Arial"/>
              <a:buChar char="•"/>
              <a:defRPr/>
            </a:lvl7pPr>
            <a:lvl8pPr indent="-78740" lvl="7" marL="3365500" marR="0" rtl="0" algn="l">
              <a:spcBef>
                <a:spcPts val="1000"/>
              </a:spcBef>
              <a:buFont typeface="Arial"/>
              <a:buChar char="•"/>
              <a:defRPr/>
            </a:lvl8pPr>
            <a:lvl9pPr indent="-78740" lvl="8" marL="3721100" marR="0" rtl="0" algn="l">
              <a:spcBef>
                <a:spcPts val="1000"/>
              </a:spcBef>
              <a:buFont typeface="Arial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9D9D9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solidFill>
                  <a:srgbClr val="E52123"/>
                </a:solidFill>
                <a:latin typeface="Oswald"/>
                <a:ea typeface="Oswald"/>
                <a:cs typeface="Oswald"/>
                <a:sym typeface="Oswald"/>
              </a:rPr>
              <a:t>FOR INSTRUCTOR PURPOSES ONLY </a:t>
            </a:r>
          </a:p>
        </p:txBody>
      </p:sp>
      <p:sp>
        <p:nvSpPr>
          <p:cNvPr id="212" name="Shape 212"/>
          <p:cNvSpPr/>
          <p:nvPr/>
        </p:nvSpPr>
        <p:spPr>
          <a:xfrm>
            <a:off x="635000" y="1442225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INSTRUCTOR NOTES</a:t>
            </a:r>
            <a:r>
              <a:rPr b="1" lang="en-US" sz="3200">
                <a:solidFill>
                  <a:srgbClr val="E52123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35006" y="194025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03200" lvl="0" marL="203200" marR="0" rtl="0" algn="l">
              <a:spcBef>
                <a:spcPts val="0"/>
              </a:spcBef>
              <a:buSzPct val="7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Insert Text Here</a:t>
            </a: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TITLE</a:t>
            </a:r>
          </a:p>
        </p:txBody>
      </p:sp>
      <p:sp>
        <p:nvSpPr>
          <p:cNvPr id="270" name="Shape 270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INTRODUCTION: TOPIC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TITLE OF SLIDE</a:t>
            </a:r>
          </a:p>
        </p:txBody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03200" lvl="0" marL="203200" marR="0" rtl="0" algn="l">
              <a:spcBef>
                <a:spcPts val="0"/>
              </a:spcBef>
              <a:buSzPct val="7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Click to Edit</a:t>
            </a: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TITLE	</a:t>
            </a:r>
          </a:p>
        </p:txBody>
      </p:sp>
      <p:sp>
        <p:nvSpPr>
          <p:cNvPr id="282" name="Shape 282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DEMO: TOPIC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idx="1" type="body"/>
          </p:nvPr>
        </p:nvSpPr>
        <p:spPr>
          <a:xfrm>
            <a:off x="635006" y="14536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03200" lvl="0" marL="203200" marR="0" rtl="0" algn="l">
              <a:spcBef>
                <a:spcPts val="0"/>
              </a:spcBef>
              <a:buSzPct val="7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Click to Edit</a:t>
            </a: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8" name="Shape 288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TITLE OF SLIDE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TITLE	</a:t>
            </a:r>
          </a:p>
        </p:txBody>
      </p:sp>
      <p:sp>
        <p:nvSpPr>
          <p:cNvPr id="294" name="Shape 294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GUIDED PRACTICE: TOPIC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Shape 2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Shape 300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01" name="Shape 301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342900" lvl="0" marL="4572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Insert directions</a:t>
            </a:r>
            <a:r>
              <a:rPr b="0" i="0" lang="en-US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(# min)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Insert directions (# min)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Insert directions (# min)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Insert directions (# min)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Insert directions (# min)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Insert directions (# min)</a:t>
            </a:r>
          </a:p>
        </p:txBody>
      </p:sp>
      <p:sp>
        <p:nvSpPr>
          <p:cNvPr id="302" name="Shape 302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Insert Deliverable</a:t>
            </a:r>
          </a:p>
        </p:txBody>
      </p:sp>
      <p:sp>
        <p:nvSpPr>
          <p:cNvPr id="303" name="Shape 303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304" name="Shape 304"/>
          <p:cNvSpPr/>
          <p:nvPr/>
        </p:nvSpPr>
        <p:spPr>
          <a:xfrm>
            <a:off x="2989800" y="17761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DIRECTIONS</a:t>
            </a:r>
          </a:p>
        </p:txBody>
      </p:sp>
      <p:cxnSp>
        <p:nvCxnSpPr>
          <p:cNvPr id="305" name="Shape 305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06" name="Shape 306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TITLE OF ACTIVITY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INDEPENDENT PRACTICE</a:t>
            </a:r>
          </a:p>
        </p:txBody>
      </p:sp>
      <p:sp>
        <p:nvSpPr>
          <p:cNvPr id="312" name="Shape 312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TOPIC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Shape 3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Shape 318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19" name="Shape 319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342900" lvl="0" marL="4572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Insert directions</a:t>
            </a:r>
            <a:r>
              <a:rPr b="0" i="0" lang="en-US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(# min)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Insert directions (# min)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Insert directions (# min)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Insert directions (# min)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Insert directions (# min)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Insert directions (# min)</a:t>
            </a:r>
          </a:p>
        </p:txBody>
      </p:sp>
      <p:sp>
        <p:nvSpPr>
          <p:cNvPr id="320" name="Shape 320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Insert Deliverable</a:t>
            </a:r>
          </a:p>
        </p:txBody>
      </p:sp>
      <p:sp>
        <p:nvSpPr>
          <p:cNvPr id="321" name="Shape 321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322" name="Shape 322"/>
          <p:cNvSpPr/>
          <p:nvPr/>
        </p:nvSpPr>
        <p:spPr>
          <a:xfrm>
            <a:off x="2989800" y="17761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DIRECTIONS</a:t>
            </a:r>
          </a:p>
        </p:txBody>
      </p:sp>
      <p:cxnSp>
        <p:nvCxnSpPr>
          <p:cNvPr id="323" name="Shape 323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24" name="Shape 324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TITLE OF ACTIVITY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CONCLUSION</a:t>
            </a:r>
          </a:p>
        </p:txBody>
      </p:sp>
      <p:sp>
        <p:nvSpPr>
          <p:cNvPr id="330" name="Shape 330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TOPIC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idx="1" type="body"/>
          </p:nvPr>
        </p:nvSpPr>
        <p:spPr>
          <a:xfrm>
            <a:off x="635006" y="14536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03200" lvl="0" marL="203200" marR="0" rtl="0" algn="l">
              <a:spcBef>
                <a:spcPts val="0"/>
              </a:spcBef>
              <a:buSzPct val="7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Click to Edit</a:t>
            </a: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6" name="Shape 336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TITLE OF SLIDE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9D9D9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solidFill>
                  <a:srgbClr val="E52123"/>
                </a:solidFill>
                <a:latin typeface="Oswald"/>
                <a:ea typeface="Oswald"/>
                <a:cs typeface="Oswald"/>
                <a:sym typeface="Oswald"/>
              </a:rPr>
              <a:t>FOR INSTRUCTOR PURPOSES ONLY </a:t>
            </a:r>
          </a:p>
        </p:txBody>
      </p:sp>
      <p:sp>
        <p:nvSpPr>
          <p:cNvPr id="219" name="Shape 219"/>
          <p:cNvSpPr/>
          <p:nvPr/>
        </p:nvSpPr>
        <p:spPr>
          <a:xfrm>
            <a:off x="635000" y="1442225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MATERIALS</a:t>
            </a:r>
            <a:r>
              <a:rPr b="1" lang="en-US" sz="3200">
                <a:solidFill>
                  <a:srgbClr val="E52123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35006" y="194025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03200" lvl="0" marL="203200" marR="0" rtl="0" algn="l">
              <a:spcBef>
                <a:spcPts val="0"/>
              </a:spcBef>
              <a:buSzPct val="7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Insert Text Here</a:t>
            </a: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E52123"/>
        </a:soli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TITLE</a:t>
            </a:r>
          </a:p>
        </p:txBody>
      </p:sp>
      <p:sp>
        <p:nvSpPr>
          <p:cNvPr id="342" name="Shape 342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BEFORE NEXT CLASS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BEFORE NEXT CLASS</a:t>
            </a:r>
          </a:p>
        </p:txBody>
      </p:sp>
      <p:sp>
        <p:nvSpPr>
          <p:cNvPr id="348" name="Shape 348"/>
          <p:cNvSpPr txBox="1"/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b="1" lang="en-US" sz="5400">
                <a:latin typeface="Oswald"/>
                <a:ea typeface="Oswald"/>
                <a:cs typeface="Oswald"/>
                <a:sym typeface="Oswald"/>
              </a:rPr>
              <a:t>DUE DATE</a:t>
            </a:r>
          </a:p>
        </p:txBody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Homework:</a:t>
            </a: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Pre-Work:</a:t>
            </a: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Project: </a:t>
            </a: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9D9D9"/>
        </a:solid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TITLE</a:t>
            </a:r>
          </a:p>
        </p:txBody>
      </p:sp>
      <p:sp>
        <p:nvSpPr>
          <p:cNvPr id="355" name="Shape 355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CREDITS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TITLE</a:t>
            </a:r>
          </a:p>
        </p:txBody>
      </p:sp>
      <p:sp>
        <p:nvSpPr>
          <p:cNvPr id="361" name="Shape 361"/>
          <p:cNvSpPr txBox="1"/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b="1" lang="en-US" sz="5400">
                <a:latin typeface="Oswald"/>
                <a:ea typeface="Oswald"/>
                <a:cs typeface="Oswald"/>
                <a:sym typeface="Oswald"/>
              </a:rPr>
              <a:t>CITATIONS</a:t>
            </a:r>
          </a:p>
        </p:txBody>
      </p:sp>
      <p:sp>
        <p:nvSpPr>
          <p:cNvPr id="362" name="Shape 362"/>
          <p:cNvSpPr txBox="1"/>
          <p:nvPr>
            <p:ph idx="1" type="body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03200" lvl="0" marL="203200" marR="0" rtl="0" algn="l">
              <a:spcBef>
                <a:spcPts val="0"/>
              </a:spcBef>
              <a:buSzPct val="7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Title, Author: link </a:t>
            </a:r>
          </a:p>
          <a:p>
            <a:pPr indent="-256540" lvl="0" marL="203200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Title, Author: link </a:t>
            </a:r>
          </a:p>
          <a:p>
            <a:pPr indent="-256540" lvl="0" marL="203200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Title, Author: link </a:t>
            </a: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D800"/>
        </a:solidFill>
      </p:bgPr>
    </p:bg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/>
        </p:nvSpPr>
        <p:spPr>
          <a:xfrm>
            <a:off x="635000" y="1473200"/>
            <a:ext cx="11734800" cy="1612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b="1" lang="en-US" sz="9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Q &amp; A</a:t>
            </a:r>
          </a:p>
        </p:txBody>
      </p:sp>
      <p:cxnSp>
        <p:nvCxnSpPr>
          <p:cNvPr id="368" name="Shape 368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69" name="Shape 369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70" name="Shape 370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b="1" lang="en-US" sz="2800">
                <a:latin typeface="Oswald"/>
                <a:ea typeface="Oswald"/>
                <a:cs typeface="Oswald"/>
                <a:sym typeface="Oswald"/>
              </a:rPr>
              <a:t>TITLE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AFC0"/>
        </a:solidFill>
      </p:bgPr>
    </p:bg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/>
        </p:nvSpPr>
        <p:spPr>
          <a:xfrm>
            <a:off x="635000" y="1473200"/>
            <a:ext cx="11734800" cy="1612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b="1" lang="en-US" sz="9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EXIT TICKET </a:t>
            </a: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buNone/>
            </a:pPr>
            <a:r>
              <a:t/>
            </a:r>
            <a:endParaRPr b="1" sz="90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cxnSp>
        <p:nvCxnSpPr>
          <p:cNvPr id="376" name="Shape 37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77" name="Shape 37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78" name="Shape 378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b="1" lang="en-US" sz="2800">
                <a:latin typeface="Oswald"/>
                <a:ea typeface="Oswald"/>
                <a:cs typeface="Oswald"/>
                <a:sym typeface="Oswald"/>
              </a:rPr>
              <a:t>TITLE</a:t>
            </a:r>
          </a:p>
        </p:txBody>
      </p:sp>
      <p:sp>
        <p:nvSpPr>
          <p:cNvPr id="379" name="Shape 379"/>
          <p:cNvSpPr/>
          <p:nvPr/>
        </p:nvSpPr>
        <p:spPr>
          <a:xfrm>
            <a:off x="3113900" y="4078875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b="1" lang="en-US" sz="2800">
                <a:latin typeface="Oswald"/>
                <a:ea typeface="Oswald"/>
                <a:cs typeface="Oswald"/>
                <a:sym typeface="Oswald"/>
              </a:rPr>
              <a:t>DON’T FORGET TO FILL OUT YOUR EXIT TICKET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/>
          <p:nvPr/>
        </p:nvSpPr>
        <p:spPr>
          <a:xfrm>
            <a:off x="635000" y="736600"/>
            <a:ext cx="7721599" cy="431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THANKS!</a:t>
            </a:r>
          </a:p>
        </p:txBody>
      </p:sp>
      <p:cxnSp>
        <p:nvCxnSpPr>
          <p:cNvPr id="385" name="Shape 38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86" name="Shape 38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87" name="Shape 387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388" name="Shape 388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389" name="Shape 389"/>
          <p:cNvSpPr/>
          <p:nvPr/>
        </p:nvSpPr>
        <p:spPr>
          <a:xfrm>
            <a:off x="635000" y="1587500"/>
            <a:ext cx="11734800" cy="5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NAME</a:t>
            </a:r>
          </a:p>
        </p:txBody>
      </p:sp>
      <p:sp>
        <p:nvSpPr>
          <p:cNvPr id="390" name="Shape 390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buClr>
                <a:srgbClr val="FFFFFF"/>
              </a:buClr>
              <a:buSzPct val="85000"/>
              <a:buFont typeface="Georgia"/>
              <a:buChar char="‣"/>
            </a:pPr>
            <a:r>
              <a:rPr b="0" i="0" lang="en-US" sz="25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Optional Information: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ct val="85000"/>
              <a:buFont typeface="Georgia"/>
              <a:buChar char="‣"/>
            </a:pPr>
            <a:r>
              <a:rPr b="0" i="0" lang="en-US" sz="25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Email?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ct val="85000"/>
              <a:buFont typeface="Georgia"/>
              <a:buChar char="‣"/>
            </a:pPr>
            <a:r>
              <a:rPr b="0" i="0" lang="en-US" sz="25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Website?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ct val="85000"/>
              <a:buFont typeface="Georgia"/>
              <a:buChar char="‣"/>
            </a:pPr>
            <a:r>
              <a:rPr b="0" i="0" lang="en-US" sz="25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Twitter?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9D9D9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solidFill>
                  <a:srgbClr val="E52123"/>
                </a:solidFill>
                <a:latin typeface="Oswald"/>
                <a:ea typeface="Oswald"/>
                <a:cs typeface="Oswald"/>
                <a:sym typeface="Oswald"/>
              </a:rPr>
              <a:t>FOR INSTRUCTOR PURPOSES ONLY </a:t>
            </a:r>
          </a:p>
        </p:txBody>
      </p:sp>
      <p:sp>
        <p:nvSpPr>
          <p:cNvPr id="226" name="Shape 226"/>
          <p:cNvSpPr/>
          <p:nvPr/>
        </p:nvSpPr>
        <p:spPr>
          <a:xfrm>
            <a:off x="635000" y="1442225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PRE-WORK</a:t>
            </a:r>
            <a:r>
              <a:rPr b="1" lang="en-US" sz="3200">
                <a:solidFill>
                  <a:srgbClr val="E52123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35006" y="194025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03200" lvl="0" marL="203200" marR="0" rtl="0" algn="l">
              <a:spcBef>
                <a:spcPts val="0"/>
              </a:spcBef>
              <a:buSzPct val="7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Insert Text Here</a:t>
            </a: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/>
        </p:nvSpPr>
        <p:spPr>
          <a:xfrm>
            <a:off x="635000" y="5778500"/>
            <a:ext cx="117348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b="0" i="1" lang="en-US" sz="2800" u="none" cap="none" strike="noStrike">
                <a:solidFill>
                  <a:srgbClr val="E52123"/>
                </a:solidFill>
                <a:latin typeface="Georgia"/>
                <a:ea typeface="Georgia"/>
                <a:cs typeface="Georgia"/>
                <a:sym typeface="Georgia"/>
              </a:rPr>
              <a:t>Insert Instructor Name</a:t>
            </a:r>
          </a:p>
          <a:p>
            <a:pPr indent="0" lvl="0" marL="0" marR="0" rtl="0" algn="l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b="0" i="1" lang="en-US" sz="2800" u="none" cap="none" strike="noStrike">
                <a:solidFill>
                  <a:srgbClr val="EAEAEA"/>
                </a:solidFill>
                <a:latin typeface="Georgia"/>
                <a:ea typeface="Georgia"/>
                <a:cs typeface="Georgia"/>
                <a:sym typeface="Georgia"/>
              </a:rPr>
              <a:t>Title, Company </a:t>
            </a:r>
          </a:p>
        </p:txBody>
      </p:sp>
      <p:sp>
        <p:nvSpPr>
          <p:cNvPr id="233" name="Shape 233"/>
          <p:cNvSpPr/>
          <p:nvPr/>
        </p:nvSpPr>
        <p:spPr>
          <a:xfrm>
            <a:off x="635000" y="1574800"/>
            <a:ext cx="11734800" cy="3721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b="1" i="0" lang="en-US" sz="96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TITLE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TITLE</a:t>
            </a:r>
          </a:p>
        </p:txBody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35006" y="194025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03200" lvl="0" marL="203200" marR="0" rtl="0" algn="l">
              <a:spcBef>
                <a:spcPts val="0"/>
              </a:spcBef>
              <a:buSzPct val="7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Insert Objective 1</a:t>
            </a:r>
          </a:p>
          <a:p>
            <a:pPr indent="-203200" lvl="0" marL="203200" marR="0" rtl="0" algn="l">
              <a:spcBef>
                <a:spcPts val="1000"/>
              </a:spcBef>
              <a:buSzPct val="7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Insert Objective 2</a:t>
            </a: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0" name="Shape 240"/>
          <p:cNvSpPr txBox="1"/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b="1" lang="en-US" sz="5400">
                <a:latin typeface="Oswald"/>
                <a:ea typeface="Oswald"/>
                <a:cs typeface="Oswald"/>
                <a:sym typeface="Oswald"/>
              </a:rPr>
              <a:t>LEARNING OBJECTIVES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E52123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TITLE</a:t>
            </a:r>
          </a:p>
        </p:txBody>
      </p:sp>
      <p:sp>
        <p:nvSpPr>
          <p:cNvPr id="246" name="Shape 246"/>
          <p:cNvSpPr/>
          <p:nvPr/>
        </p:nvSpPr>
        <p:spPr>
          <a:xfrm>
            <a:off x="635000" y="1473200"/>
            <a:ext cx="11734800" cy="28066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i="0" lang="en-US" sz="96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PRE-WORK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PRE-WORK REVIEW</a:t>
            </a:r>
          </a:p>
        </p:txBody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35006" y="958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03200" lvl="0" marL="203200" marR="0" rtl="0" algn="l">
              <a:spcBef>
                <a:spcPts val="0"/>
              </a:spcBef>
              <a:buSzPct val="7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Click to Edit</a:t>
            </a: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/>
        </p:nvSpPr>
        <p:spPr>
          <a:xfrm>
            <a:off x="635000" y="736600"/>
            <a:ext cx="10160000" cy="431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TITLE</a:t>
            </a:r>
          </a:p>
        </p:txBody>
      </p:sp>
      <p:sp>
        <p:nvSpPr>
          <p:cNvPr id="258" name="Shape 258"/>
          <p:cNvSpPr/>
          <p:nvPr/>
        </p:nvSpPr>
        <p:spPr>
          <a:xfrm>
            <a:off x="635000" y="1473200"/>
            <a:ext cx="11734800" cy="28066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OPENING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TITLE OF SLIDE</a:t>
            </a:r>
          </a:p>
        </p:txBody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03200" lvl="0" marL="203200" marR="0" rtl="0" algn="l">
              <a:spcBef>
                <a:spcPts val="0"/>
              </a:spcBef>
              <a:buSzPct val="7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Click to Edit</a:t>
            </a: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