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 id="27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7B97D-957A-A941-8F7A-581AD96C2D20}" v="488" dt="2023-08-02T16:49:48.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00"/>
  </p:normalViewPr>
  <p:slideViewPr>
    <p:cSldViewPr snapToGrid="0">
      <p:cViewPr>
        <p:scale>
          <a:sx n="103" d="100"/>
          <a:sy n="103" d="100"/>
        </p:scale>
        <p:origin x="36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05999B-984E-44EE-8FE9-E2DE0EEE8CDF}"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B7D21773-3E6F-4354-8C15-5132DDAAF076}">
      <dgm:prSet custT="1"/>
      <dgm:spPr/>
      <dgm:t>
        <a:bodyPr/>
        <a:lstStyle/>
        <a:p>
          <a:pPr algn="ctr"/>
          <a:r>
            <a:rPr lang="en-PH" sz="1200" dirty="0"/>
            <a:t>The teacher presents the array of numbers to be sorted to all teams simultaneously.</a:t>
          </a:r>
          <a:endParaRPr lang="en-US" sz="1200" dirty="0"/>
        </a:p>
      </dgm:t>
    </dgm:pt>
    <dgm:pt modelId="{1F9AB31B-1479-48C9-84AA-B247A3AD7A8B}" type="parTrans" cxnId="{A985BCC1-CC99-4537-8EED-7B3F30931DC7}">
      <dgm:prSet/>
      <dgm:spPr/>
      <dgm:t>
        <a:bodyPr/>
        <a:lstStyle/>
        <a:p>
          <a:pPr algn="ctr"/>
          <a:endParaRPr lang="en-US" sz="2000"/>
        </a:p>
      </dgm:t>
    </dgm:pt>
    <dgm:pt modelId="{85FF1206-03CE-41EF-8BA6-CE8DF1E664F1}" type="sibTrans" cxnId="{A985BCC1-CC99-4537-8EED-7B3F30931DC7}">
      <dgm:prSet/>
      <dgm:spPr/>
      <dgm:t>
        <a:bodyPr/>
        <a:lstStyle/>
        <a:p>
          <a:pPr algn="ctr"/>
          <a:endParaRPr lang="en-US" sz="2000"/>
        </a:p>
      </dgm:t>
    </dgm:pt>
    <dgm:pt modelId="{24711EB2-8174-43B4-AE6A-395F01EA5C18}">
      <dgm:prSet custT="1"/>
      <dgm:spPr/>
      <dgm:t>
        <a:bodyPr/>
        <a:lstStyle/>
        <a:p>
          <a:pPr algn="ctr"/>
          <a:r>
            <a:rPr lang="en-PH" sz="1200"/>
            <a:t>Each team will begin applying the chosen sorting algorithm (e.g., Bubble Sort, as in your example) to the array.</a:t>
          </a:r>
          <a:endParaRPr lang="en-US" sz="1200"/>
        </a:p>
      </dgm:t>
    </dgm:pt>
    <dgm:pt modelId="{6A7D6576-6783-4527-BC49-92FB4F9973A1}" type="parTrans" cxnId="{EDDFF574-5C88-4541-A26B-D22EA589D038}">
      <dgm:prSet/>
      <dgm:spPr/>
      <dgm:t>
        <a:bodyPr/>
        <a:lstStyle/>
        <a:p>
          <a:pPr algn="ctr"/>
          <a:endParaRPr lang="en-US" sz="2000"/>
        </a:p>
      </dgm:t>
    </dgm:pt>
    <dgm:pt modelId="{EE179376-8918-4899-9353-832E850DB8EB}" type="sibTrans" cxnId="{EDDFF574-5C88-4541-A26B-D22EA589D038}">
      <dgm:prSet/>
      <dgm:spPr/>
      <dgm:t>
        <a:bodyPr/>
        <a:lstStyle/>
        <a:p>
          <a:pPr algn="ctr"/>
          <a:endParaRPr lang="en-US" sz="2000"/>
        </a:p>
      </dgm:t>
    </dgm:pt>
    <dgm:pt modelId="{1269A450-E030-4FE0-B47C-AD33DAF36F1A}">
      <dgm:prSet custT="1"/>
      <dgm:spPr/>
      <dgm:t>
        <a:bodyPr/>
        <a:lstStyle/>
        <a:p>
          <a:pPr algn="ctr"/>
          <a:r>
            <a:rPr lang="en-PH" sz="1200"/>
            <a:t>The first member of the team must write the numbers as such:</a:t>
          </a:r>
          <a:endParaRPr lang="en-US" sz="1200"/>
        </a:p>
      </dgm:t>
    </dgm:pt>
    <dgm:pt modelId="{CB666CEB-A260-4FC2-9D50-6ACF88C7F0EE}" type="parTrans" cxnId="{0F8E40C3-72F1-48D5-865E-4BA23D3B3B9F}">
      <dgm:prSet/>
      <dgm:spPr/>
      <dgm:t>
        <a:bodyPr/>
        <a:lstStyle/>
        <a:p>
          <a:pPr algn="ctr"/>
          <a:endParaRPr lang="en-US" sz="2000"/>
        </a:p>
      </dgm:t>
    </dgm:pt>
    <dgm:pt modelId="{35E06E5A-9C9F-4358-A71E-61DCE22668FF}" type="sibTrans" cxnId="{0F8E40C3-72F1-48D5-865E-4BA23D3B3B9F}">
      <dgm:prSet/>
      <dgm:spPr/>
      <dgm:t>
        <a:bodyPr/>
        <a:lstStyle/>
        <a:p>
          <a:pPr algn="ctr"/>
          <a:endParaRPr lang="en-US" sz="2000"/>
        </a:p>
      </dgm:t>
    </dgm:pt>
    <dgm:pt modelId="{1BE5BB87-5125-42D8-A68E-0E532CD99822}">
      <dgm:prSet custT="1"/>
      <dgm:spPr/>
      <dgm:t>
        <a:bodyPr/>
        <a:lstStyle/>
        <a:p>
          <a:pPr algn="just"/>
          <a:r>
            <a:rPr lang="en-PH" sz="1000" dirty="0">
              <a:solidFill>
                <a:srgbClr val="FFFF00"/>
              </a:solidFill>
            </a:rPr>
            <a:t>Array at the beginning: 23, 10, -50, 70, 34, 5 (Martzel)</a:t>
          </a:r>
          <a:endParaRPr lang="en-US" sz="1000" dirty="0">
            <a:solidFill>
              <a:srgbClr val="FFFF00"/>
            </a:solidFill>
          </a:endParaRPr>
        </a:p>
      </dgm:t>
    </dgm:pt>
    <dgm:pt modelId="{23CD51F3-E0DE-4B2F-934B-BB86D1C81846}" type="parTrans" cxnId="{C0689CD2-393E-4805-896C-27DE5C17BB47}">
      <dgm:prSet/>
      <dgm:spPr/>
      <dgm:t>
        <a:bodyPr/>
        <a:lstStyle/>
        <a:p>
          <a:pPr algn="ctr"/>
          <a:endParaRPr lang="en-US" sz="2000"/>
        </a:p>
      </dgm:t>
    </dgm:pt>
    <dgm:pt modelId="{83AAD703-3C49-4B9A-9AB9-808F5F81C2EA}" type="sibTrans" cxnId="{C0689CD2-393E-4805-896C-27DE5C17BB47}">
      <dgm:prSet/>
      <dgm:spPr/>
      <dgm:t>
        <a:bodyPr/>
        <a:lstStyle/>
        <a:p>
          <a:pPr algn="ctr"/>
          <a:endParaRPr lang="en-US" sz="2000"/>
        </a:p>
      </dgm:t>
    </dgm:pt>
    <dgm:pt modelId="{1028A0E9-A9DB-489B-B2C3-2A935B398B44}">
      <dgm:prSet custT="1"/>
      <dgm:spPr/>
      <dgm:t>
        <a:bodyPr/>
        <a:lstStyle/>
        <a:p>
          <a:pPr algn="ctr">
            <a:buNone/>
          </a:pPr>
          <a:r>
            <a:rPr lang="en-PH" sz="1200" dirty="0"/>
            <a:t>After each pass or cycle of the sorting algorithm, a team member will write their name on the sheet of paper, along with the number series representing the array after that pass. The last member may write more than two cycles if necessary.</a:t>
          </a:r>
          <a:endParaRPr lang="en-US" sz="1200" dirty="0"/>
        </a:p>
      </dgm:t>
    </dgm:pt>
    <dgm:pt modelId="{50258792-C43A-4A9F-8CD4-DE5E01CF7BE9}" type="parTrans" cxnId="{F9BEC488-9FD1-4970-B27D-C9C2CF2164E4}">
      <dgm:prSet/>
      <dgm:spPr/>
      <dgm:t>
        <a:bodyPr/>
        <a:lstStyle/>
        <a:p>
          <a:pPr algn="ctr"/>
          <a:endParaRPr lang="en-US" sz="2000"/>
        </a:p>
      </dgm:t>
    </dgm:pt>
    <dgm:pt modelId="{552D84FD-7A28-472F-8F28-F96155541FE6}" type="sibTrans" cxnId="{F9BEC488-9FD1-4970-B27D-C9C2CF2164E4}">
      <dgm:prSet/>
      <dgm:spPr/>
      <dgm:t>
        <a:bodyPr/>
        <a:lstStyle/>
        <a:p>
          <a:pPr algn="ctr"/>
          <a:endParaRPr lang="en-US" sz="2000"/>
        </a:p>
      </dgm:t>
    </dgm:pt>
    <dgm:pt modelId="{66667FB4-8276-4489-B06E-3E94485A9F55}">
      <dgm:prSet custT="1"/>
      <dgm:spPr/>
      <dgm:t>
        <a:bodyPr/>
        <a:lstStyle/>
        <a:p>
          <a:pPr algn="just"/>
          <a:r>
            <a:rPr lang="en-PH" sz="1000" b="1" dirty="0">
              <a:solidFill>
                <a:srgbClr val="FFFF00"/>
              </a:solidFill>
            </a:rPr>
            <a:t>After Pass #1:</a:t>
          </a:r>
          <a:endParaRPr lang="en-US" sz="1000" b="1" dirty="0">
            <a:solidFill>
              <a:srgbClr val="FFFF00"/>
            </a:solidFill>
          </a:endParaRPr>
        </a:p>
      </dgm:t>
    </dgm:pt>
    <dgm:pt modelId="{4C0293C2-7A8D-4F82-A03B-549E1CABF98F}" type="parTrans" cxnId="{C4E933BD-38E4-41C3-8326-4200AA75B62E}">
      <dgm:prSet/>
      <dgm:spPr/>
      <dgm:t>
        <a:bodyPr/>
        <a:lstStyle/>
        <a:p>
          <a:pPr algn="ctr"/>
          <a:endParaRPr lang="en-US" sz="2000"/>
        </a:p>
      </dgm:t>
    </dgm:pt>
    <dgm:pt modelId="{5F142108-E772-4934-80E6-AFF9B1A26DF9}" type="sibTrans" cxnId="{C4E933BD-38E4-41C3-8326-4200AA75B62E}">
      <dgm:prSet/>
      <dgm:spPr/>
      <dgm:t>
        <a:bodyPr/>
        <a:lstStyle/>
        <a:p>
          <a:pPr algn="ctr"/>
          <a:endParaRPr lang="en-US" sz="2000"/>
        </a:p>
      </dgm:t>
    </dgm:pt>
    <dgm:pt modelId="{A062ECFA-1C76-4C69-A018-038C4CF0D43B}">
      <dgm:prSet custT="1"/>
      <dgm:spPr/>
      <dgm:t>
        <a:bodyPr/>
        <a:lstStyle/>
        <a:p>
          <a:pPr algn="ctr">
            <a:buNone/>
          </a:pPr>
          <a:r>
            <a:rPr lang="en-PH" sz="1200"/>
            <a:t>The last member of the team must write as such</a:t>
          </a:r>
          <a:endParaRPr lang="en-US" sz="1200"/>
        </a:p>
      </dgm:t>
    </dgm:pt>
    <dgm:pt modelId="{737A15E0-6410-4693-ADA2-7952B2A362AE}" type="parTrans" cxnId="{2EE6F860-9971-413E-9DEE-6C26A79C755B}">
      <dgm:prSet/>
      <dgm:spPr/>
      <dgm:t>
        <a:bodyPr/>
        <a:lstStyle/>
        <a:p>
          <a:pPr algn="ctr"/>
          <a:endParaRPr lang="en-US" sz="2000"/>
        </a:p>
      </dgm:t>
    </dgm:pt>
    <dgm:pt modelId="{3BED91CC-C2A1-4BE3-8095-738655CCD541}" type="sibTrans" cxnId="{2EE6F860-9971-413E-9DEE-6C26A79C755B}">
      <dgm:prSet/>
      <dgm:spPr/>
      <dgm:t>
        <a:bodyPr/>
        <a:lstStyle/>
        <a:p>
          <a:pPr algn="ctr"/>
          <a:endParaRPr lang="en-US" sz="2000"/>
        </a:p>
      </dgm:t>
    </dgm:pt>
    <dgm:pt modelId="{0C87BAA3-7F33-42A9-BE89-F437BD8EC7E6}">
      <dgm:prSet custT="1"/>
      <dgm:spPr/>
      <dgm:t>
        <a:bodyPr/>
        <a:lstStyle/>
        <a:p>
          <a:pPr algn="just"/>
          <a:r>
            <a:rPr lang="en-US" sz="1000" b="1" dirty="0">
              <a:solidFill>
                <a:srgbClr val="FFFF00"/>
              </a:solidFill>
            </a:rPr>
            <a:t>After Pass #6 (Sorted)</a:t>
          </a:r>
        </a:p>
      </dgm:t>
    </dgm:pt>
    <dgm:pt modelId="{A0994D55-62A9-4BAE-911A-576779A35C3C}" type="parTrans" cxnId="{2FF54289-1720-421C-990E-C770D1632757}">
      <dgm:prSet/>
      <dgm:spPr/>
      <dgm:t>
        <a:bodyPr/>
        <a:lstStyle/>
        <a:p>
          <a:pPr algn="ctr"/>
          <a:endParaRPr lang="en-US" sz="2000"/>
        </a:p>
      </dgm:t>
    </dgm:pt>
    <dgm:pt modelId="{3EF8C2A0-B799-458A-BBD5-9CC28009F693}" type="sibTrans" cxnId="{2FF54289-1720-421C-990E-C770D1632757}">
      <dgm:prSet/>
      <dgm:spPr/>
      <dgm:t>
        <a:bodyPr/>
        <a:lstStyle/>
        <a:p>
          <a:pPr algn="ctr"/>
          <a:endParaRPr lang="en-US" sz="2000"/>
        </a:p>
      </dgm:t>
    </dgm:pt>
    <dgm:pt modelId="{47BACE31-7461-4F05-B4D2-D342D89D2F5C}">
      <dgm:prSet custT="1"/>
      <dgm:spPr/>
      <dgm:t>
        <a:bodyPr/>
        <a:lstStyle/>
        <a:p>
          <a:pPr algn="ctr"/>
          <a:r>
            <a:rPr lang="en-PH" sz="1400" dirty="0">
              <a:solidFill>
                <a:srgbClr val="FF0000"/>
              </a:solidFill>
            </a:rPr>
            <a:t>Erasures are NOT allowed. NFI is equivalent to 0 point.</a:t>
          </a:r>
          <a:endParaRPr lang="en-US" sz="1400" dirty="0">
            <a:solidFill>
              <a:srgbClr val="FF0000"/>
            </a:solidFill>
          </a:endParaRPr>
        </a:p>
      </dgm:t>
    </dgm:pt>
    <dgm:pt modelId="{CD172A74-9E33-4FEE-9B82-A44E9546097B}" type="parTrans" cxnId="{B98A5477-6ADA-419C-BBD4-6586F39E050C}">
      <dgm:prSet/>
      <dgm:spPr/>
      <dgm:t>
        <a:bodyPr/>
        <a:lstStyle/>
        <a:p>
          <a:pPr algn="ctr"/>
          <a:endParaRPr lang="en-US" sz="2000"/>
        </a:p>
      </dgm:t>
    </dgm:pt>
    <dgm:pt modelId="{203780F2-EED7-4091-835B-EA534F47C3F0}" type="sibTrans" cxnId="{B98A5477-6ADA-419C-BBD4-6586F39E050C}">
      <dgm:prSet/>
      <dgm:spPr/>
      <dgm:t>
        <a:bodyPr/>
        <a:lstStyle/>
        <a:p>
          <a:pPr algn="ctr"/>
          <a:endParaRPr lang="en-US" sz="2000"/>
        </a:p>
      </dgm:t>
    </dgm:pt>
    <dgm:pt modelId="{01DBAC4F-FA70-BC4C-A7FC-B2D70C2D77D2}">
      <dgm:prSet custT="1"/>
      <dgm:spPr/>
      <dgm:t>
        <a:bodyPr/>
        <a:lstStyle/>
        <a:p>
          <a:pPr algn="just">
            <a:buFontTx/>
            <a:buNone/>
          </a:pPr>
          <a:r>
            <a:rPr lang="en-PH" sz="1000" b="1" dirty="0">
              <a:solidFill>
                <a:srgbClr val="FFFF00"/>
              </a:solidFill>
            </a:rPr>
            <a:t>10, -50, 23, 34, 5, 70 (Baste)</a:t>
          </a:r>
          <a:endParaRPr lang="en-US" sz="1000" b="1" dirty="0">
            <a:solidFill>
              <a:srgbClr val="FFFF00"/>
            </a:solidFill>
          </a:endParaRPr>
        </a:p>
      </dgm:t>
    </dgm:pt>
    <dgm:pt modelId="{68A9875D-304F-8149-BEF4-6BBA31F95EAD}" type="parTrans" cxnId="{D4BCE422-72FD-4945-961E-2EE122889C1B}">
      <dgm:prSet/>
      <dgm:spPr/>
      <dgm:t>
        <a:bodyPr/>
        <a:lstStyle/>
        <a:p>
          <a:endParaRPr lang="en-US"/>
        </a:p>
      </dgm:t>
    </dgm:pt>
    <dgm:pt modelId="{F5D91FEA-959F-CF46-B603-5CE9443078FA}" type="sibTrans" cxnId="{D4BCE422-72FD-4945-961E-2EE122889C1B}">
      <dgm:prSet/>
      <dgm:spPr/>
      <dgm:t>
        <a:bodyPr/>
        <a:lstStyle/>
        <a:p>
          <a:endParaRPr lang="en-US"/>
        </a:p>
      </dgm:t>
    </dgm:pt>
    <dgm:pt modelId="{41858ABB-1303-8F43-89AB-9C3A140F17C3}">
      <dgm:prSet custT="1"/>
      <dgm:spPr/>
      <dgm:t>
        <a:bodyPr/>
        <a:lstStyle/>
        <a:p>
          <a:pPr algn="just">
            <a:buFontTx/>
            <a:buNone/>
          </a:pPr>
          <a:r>
            <a:rPr lang="en-US" sz="1000" b="1" dirty="0">
              <a:solidFill>
                <a:srgbClr val="FFFF00"/>
              </a:solidFill>
            </a:rPr>
            <a:t>: -50, 5, 10, 23, 34, 70 (Anna)</a:t>
          </a:r>
        </a:p>
      </dgm:t>
    </dgm:pt>
    <dgm:pt modelId="{A476FA2A-670D-DF4B-908F-79F9064BA83F}" type="parTrans" cxnId="{9859B3CF-8DF5-2A4B-85B8-DAB35B6A91A7}">
      <dgm:prSet/>
      <dgm:spPr/>
      <dgm:t>
        <a:bodyPr/>
        <a:lstStyle/>
        <a:p>
          <a:endParaRPr lang="en-US"/>
        </a:p>
      </dgm:t>
    </dgm:pt>
    <dgm:pt modelId="{3B3E3746-6DF0-274A-8FF5-DA479BA8E740}" type="sibTrans" cxnId="{9859B3CF-8DF5-2A4B-85B8-DAB35B6A91A7}">
      <dgm:prSet/>
      <dgm:spPr/>
      <dgm:t>
        <a:bodyPr/>
        <a:lstStyle/>
        <a:p>
          <a:endParaRPr lang="en-US"/>
        </a:p>
      </dgm:t>
    </dgm:pt>
    <dgm:pt modelId="{23D23F74-77D3-8D44-A401-B108E83C6C21}" type="pres">
      <dgm:prSet presAssocID="{6E05999B-984E-44EE-8FE9-E2DE0EEE8CDF}" presName="Name0" presStyleCnt="0">
        <dgm:presLayoutVars>
          <dgm:dir/>
          <dgm:resizeHandles val="exact"/>
        </dgm:presLayoutVars>
      </dgm:prSet>
      <dgm:spPr/>
    </dgm:pt>
    <dgm:pt modelId="{99B9DE38-E3E9-394C-B423-92609456D2EA}" type="pres">
      <dgm:prSet presAssocID="{B7D21773-3E6F-4354-8C15-5132DDAAF076}" presName="node" presStyleLbl="node1" presStyleIdx="0" presStyleCnt="11">
        <dgm:presLayoutVars>
          <dgm:bulletEnabled val="1"/>
        </dgm:presLayoutVars>
      </dgm:prSet>
      <dgm:spPr/>
    </dgm:pt>
    <dgm:pt modelId="{6CE044E5-BB3C-8B48-B496-3639B8028932}" type="pres">
      <dgm:prSet presAssocID="{85FF1206-03CE-41EF-8BA6-CE8DF1E664F1}" presName="sibTransSpacerBeforeConnector" presStyleCnt="0"/>
      <dgm:spPr/>
    </dgm:pt>
    <dgm:pt modelId="{A09EE3A6-E5B8-0A4F-9193-17216710676A}" type="pres">
      <dgm:prSet presAssocID="{85FF1206-03CE-41EF-8BA6-CE8DF1E664F1}" presName="sibTrans" presStyleLbl="node1" presStyleIdx="1" presStyleCnt="11"/>
      <dgm:spPr/>
    </dgm:pt>
    <dgm:pt modelId="{CBB19090-C5A4-E44B-B93A-5FC1E06D32B6}" type="pres">
      <dgm:prSet presAssocID="{85FF1206-03CE-41EF-8BA6-CE8DF1E664F1}" presName="sibTransSpacerAfterConnector" presStyleCnt="0"/>
      <dgm:spPr/>
    </dgm:pt>
    <dgm:pt modelId="{9D7C0429-E854-7F44-8FE3-98A35CC68959}" type="pres">
      <dgm:prSet presAssocID="{24711EB2-8174-43B4-AE6A-395F01EA5C18}" presName="node" presStyleLbl="node1" presStyleIdx="2" presStyleCnt="11">
        <dgm:presLayoutVars>
          <dgm:bulletEnabled val="1"/>
        </dgm:presLayoutVars>
      </dgm:prSet>
      <dgm:spPr/>
    </dgm:pt>
    <dgm:pt modelId="{8A0C53F5-14F3-9042-9EE9-598FEF8E27CD}" type="pres">
      <dgm:prSet presAssocID="{EE179376-8918-4899-9353-832E850DB8EB}" presName="sibTransSpacerBeforeConnector" presStyleCnt="0"/>
      <dgm:spPr/>
    </dgm:pt>
    <dgm:pt modelId="{98B270F1-6F3B-E843-9D1D-5039C507DCAD}" type="pres">
      <dgm:prSet presAssocID="{EE179376-8918-4899-9353-832E850DB8EB}" presName="sibTrans" presStyleLbl="node1" presStyleIdx="3" presStyleCnt="11"/>
      <dgm:spPr/>
    </dgm:pt>
    <dgm:pt modelId="{7365D05B-C951-2548-AE09-C37B6A0C9230}" type="pres">
      <dgm:prSet presAssocID="{EE179376-8918-4899-9353-832E850DB8EB}" presName="sibTransSpacerAfterConnector" presStyleCnt="0"/>
      <dgm:spPr/>
    </dgm:pt>
    <dgm:pt modelId="{EC8230D7-C2E2-2E42-8A7A-C5ECFA606007}" type="pres">
      <dgm:prSet presAssocID="{1269A450-E030-4FE0-B47C-AD33DAF36F1A}" presName="node" presStyleLbl="node1" presStyleIdx="4" presStyleCnt="11">
        <dgm:presLayoutVars>
          <dgm:bulletEnabled val="1"/>
        </dgm:presLayoutVars>
      </dgm:prSet>
      <dgm:spPr/>
    </dgm:pt>
    <dgm:pt modelId="{946F4E78-F3EC-004F-B9CE-1B8B1ED4FE7A}" type="pres">
      <dgm:prSet presAssocID="{35E06E5A-9C9F-4358-A71E-61DCE22668FF}" presName="sibTransSpacerBeforeConnector" presStyleCnt="0"/>
      <dgm:spPr/>
    </dgm:pt>
    <dgm:pt modelId="{FEE2F04A-800F-E443-93DC-5818C3593649}" type="pres">
      <dgm:prSet presAssocID="{35E06E5A-9C9F-4358-A71E-61DCE22668FF}" presName="sibTrans" presStyleLbl="node1" presStyleIdx="5" presStyleCnt="11"/>
      <dgm:spPr/>
    </dgm:pt>
    <dgm:pt modelId="{E478B3E5-8058-4640-B801-113A0A17045C}" type="pres">
      <dgm:prSet presAssocID="{35E06E5A-9C9F-4358-A71E-61DCE22668FF}" presName="sibTransSpacerAfterConnector" presStyleCnt="0"/>
      <dgm:spPr/>
    </dgm:pt>
    <dgm:pt modelId="{BFFB1442-1F2A-8E4E-9A89-FC7C76394D23}" type="pres">
      <dgm:prSet presAssocID="{1028A0E9-A9DB-489B-B2C3-2A935B398B44}" presName="node" presStyleLbl="node1" presStyleIdx="6" presStyleCnt="11">
        <dgm:presLayoutVars>
          <dgm:bulletEnabled val="1"/>
        </dgm:presLayoutVars>
      </dgm:prSet>
      <dgm:spPr/>
    </dgm:pt>
    <dgm:pt modelId="{57B43290-9828-D143-9580-7D6F4F992F28}" type="pres">
      <dgm:prSet presAssocID="{552D84FD-7A28-472F-8F28-F96155541FE6}" presName="sibTransSpacerBeforeConnector" presStyleCnt="0"/>
      <dgm:spPr/>
    </dgm:pt>
    <dgm:pt modelId="{AAE042EB-11AE-754A-932D-0D00F78ED5B7}" type="pres">
      <dgm:prSet presAssocID="{552D84FD-7A28-472F-8F28-F96155541FE6}" presName="sibTrans" presStyleLbl="node1" presStyleIdx="7" presStyleCnt="11"/>
      <dgm:spPr/>
    </dgm:pt>
    <dgm:pt modelId="{65EC5989-1B18-3648-B091-DC9864469F57}" type="pres">
      <dgm:prSet presAssocID="{552D84FD-7A28-472F-8F28-F96155541FE6}" presName="sibTransSpacerAfterConnector" presStyleCnt="0"/>
      <dgm:spPr/>
    </dgm:pt>
    <dgm:pt modelId="{A5CD32DA-895F-5043-9B00-A282FB4C578D}" type="pres">
      <dgm:prSet presAssocID="{A062ECFA-1C76-4C69-A018-038C4CF0D43B}" presName="node" presStyleLbl="node1" presStyleIdx="8" presStyleCnt="11">
        <dgm:presLayoutVars>
          <dgm:bulletEnabled val="1"/>
        </dgm:presLayoutVars>
      </dgm:prSet>
      <dgm:spPr/>
    </dgm:pt>
    <dgm:pt modelId="{66418F25-2D86-B444-9823-8AB22E6FB38D}" type="pres">
      <dgm:prSet presAssocID="{3BED91CC-C2A1-4BE3-8095-738655CCD541}" presName="sibTransSpacerBeforeConnector" presStyleCnt="0"/>
      <dgm:spPr/>
    </dgm:pt>
    <dgm:pt modelId="{DFF7D0FD-3669-6A4E-87AE-C627D38B07D2}" type="pres">
      <dgm:prSet presAssocID="{3BED91CC-C2A1-4BE3-8095-738655CCD541}" presName="sibTrans" presStyleLbl="node1" presStyleIdx="9" presStyleCnt="11"/>
      <dgm:spPr/>
    </dgm:pt>
    <dgm:pt modelId="{BB817AA3-C8E8-BF4D-8E6D-BC4F084195B4}" type="pres">
      <dgm:prSet presAssocID="{3BED91CC-C2A1-4BE3-8095-738655CCD541}" presName="sibTransSpacerAfterConnector" presStyleCnt="0"/>
      <dgm:spPr/>
    </dgm:pt>
    <dgm:pt modelId="{3B2969C6-32B8-5C44-92F8-610BF5B48B9E}" type="pres">
      <dgm:prSet presAssocID="{47BACE31-7461-4F05-B4D2-D342D89D2F5C}" presName="node" presStyleLbl="node1" presStyleIdx="10" presStyleCnt="11">
        <dgm:presLayoutVars>
          <dgm:bulletEnabled val="1"/>
        </dgm:presLayoutVars>
      </dgm:prSet>
      <dgm:spPr/>
    </dgm:pt>
  </dgm:ptLst>
  <dgm:cxnLst>
    <dgm:cxn modelId="{EC7C1602-E2DF-2F47-AF4A-4CF112B53D78}" type="presOf" srcId="{552D84FD-7A28-472F-8F28-F96155541FE6}" destId="{AAE042EB-11AE-754A-932D-0D00F78ED5B7}" srcOrd="0" destOrd="0" presId="urn:microsoft.com/office/officeart/2016/7/layout/BasicProcessNew"/>
    <dgm:cxn modelId="{081EE90A-37B9-3C48-8F15-DA0F4F61CF55}" type="presOf" srcId="{6E05999B-984E-44EE-8FE9-E2DE0EEE8CDF}" destId="{23D23F74-77D3-8D44-A401-B108E83C6C21}" srcOrd="0" destOrd="0" presId="urn:microsoft.com/office/officeart/2016/7/layout/BasicProcessNew"/>
    <dgm:cxn modelId="{BCE9100F-67BA-0440-9080-94375F00F7DC}" type="presOf" srcId="{0C87BAA3-7F33-42A9-BE89-F437BD8EC7E6}" destId="{A5CD32DA-895F-5043-9B00-A282FB4C578D}" srcOrd="0" destOrd="1" presId="urn:microsoft.com/office/officeart/2016/7/layout/BasicProcessNew"/>
    <dgm:cxn modelId="{D4BCE422-72FD-4945-961E-2EE122889C1B}" srcId="{1028A0E9-A9DB-489B-B2C3-2A935B398B44}" destId="{01DBAC4F-FA70-BC4C-A7FC-B2D70C2D77D2}" srcOrd="1" destOrd="0" parTransId="{68A9875D-304F-8149-BEF4-6BBA31F95EAD}" sibTransId="{F5D91FEA-959F-CF46-B603-5CE9443078FA}"/>
    <dgm:cxn modelId="{47CF9938-A04A-0040-89D9-E4F8A3FA0ED5}" type="presOf" srcId="{A062ECFA-1C76-4C69-A018-038C4CF0D43B}" destId="{A5CD32DA-895F-5043-9B00-A282FB4C578D}" srcOrd="0" destOrd="0" presId="urn:microsoft.com/office/officeart/2016/7/layout/BasicProcessNew"/>
    <dgm:cxn modelId="{48576657-313A-0145-960F-F376B5A440AB}" type="presOf" srcId="{41858ABB-1303-8F43-89AB-9C3A140F17C3}" destId="{A5CD32DA-895F-5043-9B00-A282FB4C578D}" srcOrd="0" destOrd="2" presId="urn:microsoft.com/office/officeart/2016/7/layout/BasicProcessNew"/>
    <dgm:cxn modelId="{15839059-359B-814C-9210-79BDAD40B5C6}" type="presOf" srcId="{1028A0E9-A9DB-489B-B2C3-2A935B398B44}" destId="{BFFB1442-1F2A-8E4E-9A89-FC7C76394D23}" srcOrd="0" destOrd="0" presId="urn:microsoft.com/office/officeart/2016/7/layout/BasicProcessNew"/>
    <dgm:cxn modelId="{2EE6F860-9971-413E-9DEE-6C26A79C755B}" srcId="{6E05999B-984E-44EE-8FE9-E2DE0EEE8CDF}" destId="{A062ECFA-1C76-4C69-A018-038C4CF0D43B}" srcOrd="4" destOrd="0" parTransId="{737A15E0-6410-4693-ADA2-7952B2A362AE}" sibTransId="{3BED91CC-C2A1-4BE3-8095-738655CCD541}"/>
    <dgm:cxn modelId="{AE778071-22F3-F540-B534-AA8EAC701E65}" type="presOf" srcId="{47BACE31-7461-4F05-B4D2-D342D89D2F5C}" destId="{3B2969C6-32B8-5C44-92F8-610BF5B48B9E}" srcOrd="0" destOrd="0" presId="urn:microsoft.com/office/officeart/2016/7/layout/BasicProcessNew"/>
    <dgm:cxn modelId="{3C2CD972-A0C4-014A-8360-61AA1250D877}" type="presOf" srcId="{1BE5BB87-5125-42D8-A68E-0E532CD99822}" destId="{EC8230D7-C2E2-2E42-8A7A-C5ECFA606007}" srcOrd="0" destOrd="1" presId="urn:microsoft.com/office/officeart/2016/7/layout/BasicProcessNew"/>
    <dgm:cxn modelId="{EDDFF574-5C88-4541-A26B-D22EA589D038}" srcId="{6E05999B-984E-44EE-8FE9-E2DE0EEE8CDF}" destId="{24711EB2-8174-43B4-AE6A-395F01EA5C18}" srcOrd="1" destOrd="0" parTransId="{6A7D6576-6783-4527-BC49-92FB4F9973A1}" sibTransId="{EE179376-8918-4899-9353-832E850DB8EB}"/>
    <dgm:cxn modelId="{B98A5477-6ADA-419C-BBD4-6586F39E050C}" srcId="{6E05999B-984E-44EE-8FE9-E2DE0EEE8CDF}" destId="{47BACE31-7461-4F05-B4D2-D342D89D2F5C}" srcOrd="5" destOrd="0" parTransId="{CD172A74-9E33-4FEE-9B82-A44E9546097B}" sibTransId="{203780F2-EED7-4091-835B-EA534F47C3F0}"/>
    <dgm:cxn modelId="{CD88AF85-3F2D-6045-AE09-4312BEC299B7}" type="presOf" srcId="{3BED91CC-C2A1-4BE3-8095-738655CCD541}" destId="{DFF7D0FD-3669-6A4E-87AE-C627D38B07D2}" srcOrd="0" destOrd="0" presId="urn:microsoft.com/office/officeart/2016/7/layout/BasicProcessNew"/>
    <dgm:cxn modelId="{F9BEC488-9FD1-4970-B27D-C9C2CF2164E4}" srcId="{6E05999B-984E-44EE-8FE9-E2DE0EEE8CDF}" destId="{1028A0E9-A9DB-489B-B2C3-2A935B398B44}" srcOrd="3" destOrd="0" parTransId="{50258792-C43A-4A9F-8CD4-DE5E01CF7BE9}" sibTransId="{552D84FD-7A28-472F-8F28-F96155541FE6}"/>
    <dgm:cxn modelId="{2FF54289-1720-421C-990E-C770D1632757}" srcId="{A062ECFA-1C76-4C69-A018-038C4CF0D43B}" destId="{0C87BAA3-7F33-42A9-BE89-F437BD8EC7E6}" srcOrd="0" destOrd="0" parTransId="{A0994D55-62A9-4BAE-911A-576779A35C3C}" sibTransId="{3EF8C2A0-B799-458A-BBD5-9CC28009F693}"/>
    <dgm:cxn modelId="{7B6D8A8A-164A-C440-AF07-C14785F8BAF8}" type="presOf" srcId="{35E06E5A-9C9F-4358-A71E-61DCE22668FF}" destId="{FEE2F04A-800F-E443-93DC-5818C3593649}" srcOrd="0" destOrd="0" presId="urn:microsoft.com/office/officeart/2016/7/layout/BasicProcessNew"/>
    <dgm:cxn modelId="{85F19D8C-2C54-2942-ACF9-63163731CFD0}" type="presOf" srcId="{24711EB2-8174-43B4-AE6A-395F01EA5C18}" destId="{9D7C0429-E854-7F44-8FE3-98A35CC68959}" srcOrd="0" destOrd="0" presId="urn:microsoft.com/office/officeart/2016/7/layout/BasicProcessNew"/>
    <dgm:cxn modelId="{C6AA8499-BFC3-7849-AAB8-A7171E1EE9E9}" type="presOf" srcId="{EE179376-8918-4899-9353-832E850DB8EB}" destId="{98B270F1-6F3B-E843-9D1D-5039C507DCAD}" srcOrd="0" destOrd="0" presId="urn:microsoft.com/office/officeart/2016/7/layout/BasicProcessNew"/>
    <dgm:cxn modelId="{FFBA87A7-995F-DF49-9C0C-71F4CDAA08E2}" type="presOf" srcId="{01DBAC4F-FA70-BC4C-A7FC-B2D70C2D77D2}" destId="{BFFB1442-1F2A-8E4E-9A89-FC7C76394D23}" srcOrd="0" destOrd="2" presId="urn:microsoft.com/office/officeart/2016/7/layout/BasicProcessNew"/>
    <dgm:cxn modelId="{76AD85B3-F8E6-3A4A-8DE7-1BBE50B5C775}" type="presOf" srcId="{B7D21773-3E6F-4354-8C15-5132DDAAF076}" destId="{99B9DE38-E3E9-394C-B423-92609456D2EA}" srcOrd="0" destOrd="0" presId="urn:microsoft.com/office/officeart/2016/7/layout/BasicProcessNew"/>
    <dgm:cxn modelId="{73C654B8-8D37-B447-B027-E9E7535961BB}" type="presOf" srcId="{85FF1206-03CE-41EF-8BA6-CE8DF1E664F1}" destId="{A09EE3A6-E5B8-0A4F-9193-17216710676A}" srcOrd="0" destOrd="0" presId="urn:microsoft.com/office/officeart/2016/7/layout/BasicProcessNew"/>
    <dgm:cxn modelId="{C4E933BD-38E4-41C3-8326-4200AA75B62E}" srcId="{1028A0E9-A9DB-489B-B2C3-2A935B398B44}" destId="{66667FB4-8276-4489-B06E-3E94485A9F55}" srcOrd="0" destOrd="0" parTransId="{4C0293C2-7A8D-4F82-A03B-549E1CABF98F}" sibTransId="{5F142108-E772-4934-80E6-AFF9B1A26DF9}"/>
    <dgm:cxn modelId="{A985BCC1-CC99-4537-8EED-7B3F30931DC7}" srcId="{6E05999B-984E-44EE-8FE9-E2DE0EEE8CDF}" destId="{B7D21773-3E6F-4354-8C15-5132DDAAF076}" srcOrd="0" destOrd="0" parTransId="{1F9AB31B-1479-48C9-84AA-B247A3AD7A8B}" sibTransId="{85FF1206-03CE-41EF-8BA6-CE8DF1E664F1}"/>
    <dgm:cxn modelId="{9EDBCCC1-C663-1B48-9A52-52FDE9BC25CB}" type="presOf" srcId="{66667FB4-8276-4489-B06E-3E94485A9F55}" destId="{BFFB1442-1F2A-8E4E-9A89-FC7C76394D23}" srcOrd="0" destOrd="1" presId="urn:microsoft.com/office/officeart/2016/7/layout/BasicProcessNew"/>
    <dgm:cxn modelId="{0F8E40C3-72F1-48D5-865E-4BA23D3B3B9F}" srcId="{6E05999B-984E-44EE-8FE9-E2DE0EEE8CDF}" destId="{1269A450-E030-4FE0-B47C-AD33DAF36F1A}" srcOrd="2" destOrd="0" parTransId="{CB666CEB-A260-4FC2-9D50-6ACF88C7F0EE}" sibTransId="{35E06E5A-9C9F-4358-A71E-61DCE22668FF}"/>
    <dgm:cxn modelId="{9859B3CF-8DF5-2A4B-85B8-DAB35B6A91A7}" srcId="{A062ECFA-1C76-4C69-A018-038C4CF0D43B}" destId="{41858ABB-1303-8F43-89AB-9C3A140F17C3}" srcOrd="1" destOrd="0" parTransId="{A476FA2A-670D-DF4B-908F-79F9064BA83F}" sibTransId="{3B3E3746-6DF0-274A-8FF5-DA479BA8E740}"/>
    <dgm:cxn modelId="{C0689CD2-393E-4805-896C-27DE5C17BB47}" srcId="{1269A450-E030-4FE0-B47C-AD33DAF36F1A}" destId="{1BE5BB87-5125-42D8-A68E-0E532CD99822}" srcOrd="0" destOrd="0" parTransId="{23CD51F3-E0DE-4B2F-934B-BB86D1C81846}" sibTransId="{83AAD703-3C49-4B9A-9AB9-808F5F81C2EA}"/>
    <dgm:cxn modelId="{94EBA9E5-7BE5-0848-8888-1829D429E561}" type="presOf" srcId="{1269A450-E030-4FE0-B47C-AD33DAF36F1A}" destId="{EC8230D7-C2E2-2E42-8A7A-C5ECFA606007}" srcOrd="0" destOrd="0" presId="urn:microsoft.com/office/officeart/2016/7/layout/BasicProcessNew"/>
    <dgm:cxn modelId="{41752763-0308-444D-A806-339A2AF26119}" type="presParOf" srcId="{23D23F74-77D3-8D44-A401-B108E83C6C21}" destId="{99B9DE38-E3E9-394C-B423-92609456D2EA}" srcOrd="0" destOrd="0" presId="urn:microsoft.com/office/officeart/2016/7/layout/BasicProcessNew"/>
    <dgm:cxn modelId="{CB4D40D9-D1C8-A94E-BA7D-E597073A0EF7}" type="presParOf" srcId="{23D23F74-77D3-8D44-A401-B108E83C6C21}" destId="{6CE044E5-BB3C-8B48-B496-3639B8028932}" srcOrd="1" destOrd="0" presId="urn:microsoft.com/office/officeart/2016/7/layout/BasicProcessNew"/>
    <dgm:cxn modelId="{DDE8D630-A451-BD4D-9442-54D7ACA9012B}" type="presParOf" srcId="{23D23F74-77D3-8D44-A401-B108E83C6C21}" destId="{A09EE3A6-E5B8-0A4F-9193-17216710676A}" srcOrd="2" destOrd="0" presId="urn:microsoft.com/office/officeart/2016/7/layout/BasicProcessNew"/>
    <dgm:cxn modelId="{EAB27C2F-10C4-5B47-8791-17E173C32C68}" type="presParOf" srcId="{23D23F74-77D3-8D44-A401-B108E83C6C21}" destId="{CBB19090-C5A4-E44B-B93A-5FC1E06D32B6}" srcOrd="3" destOrd="0" presId="urn:microsoft.com/office/officeart/2016/7/layout/BasicProcessNew"/>
    <dgm:cxn modelId="{B9752603-3F9F-1A41-8AED-48A7F6B0D5A5}" type="presParOf" srcId="{23D23F74-77D3-8D44-A401-B108E83C6C21}" destId="{9D7C0429-E854-7F44-8FE3-98A35CC68959}" srcOrd="4" destOrd="0" presId="urn:microsoft.com/office/officeart/2016/7/layout/BasicProcessNew"/>
    <dgm:cxn modelId="{5D06BE07-CB2F-8F42-A437-55B054B6633B}" type="presParOf" srcId="{23D23F74-77D3-8D44-A401-B108E83C6C21}" destId="{8A0C53F5-14F3-9042-9EE9-598FEF8E27CD}" srcOrd="5" destOrd="0" presId="urn:microsoft.com/office/officeart/2016/7/layout/BasicProcessNew"/>
    <dgm:cxn modelId="{8C6477E0-6604-0D4B-AACF-C35ADDA21A4E}" type="presParOf" srcId="{23D23F74-77D3-8D44-A401-B108E83C6C21}" destId="{98B270F1-6F3B-E843-9D1D-5039C507DCAD}" srcOrd="6" destOrd="0" presId="urn:microsoft.com/office/officeart/2016/7/layout/BasicProcessNew"/>
    <dgm:cxn modelId="{4803D27F-774A-D240-8BFB-EEE3F4F704E6}" type="presParOf" srcId="{23D23F74-77D3-8D44-A401-B108E83C6C21}" destId="{7365D05B-C951-2548-AE09-C37B6A0C9230}" srcOrd="7" destOrd="0" presId="urn:microsoft.com/office/officeart/2016/7/layout/BasicProcessNew"/>
    <dgm:cxn modelId="{416A21F9-A90D-D34C-83C4-6376C3A7B0CD}" type="presParOf" srcId="{23D23F74-77D3-8D44-A401-B108E83C6C21}" destId="{EC8230D7-C2E2-2E42-8A7A-C5ECFA606007}" srcOrd="8" destOrd="0" presId="urn:microsoft.com/office/officeart/2016/7/layout/BasicProcessNew"/>
    <dgm:cxn modelId="{88295F3D-CEF8-BE49-A71B-3BF5CEE1A45A}" type="presParOf" srcId="{23D23F74-77D3-8D44-A401-B108E83C6C21}" destId="{946F4E78-F3EC-004F-B9CE-1B8B1ED4FE7A}" srcOrd="9" destOrd="0" presId="urn:microsoft.com/office/officeart/2016/7/layout/BasicProcessNew"/>
    <dgm:cxn modelId="{8E57FCC2-6624-E84B-8453-ECB04CDEEC9B}" type="presParOf" srcId="{23D23F74-77D3-8D44-A401-B108E83C6C21}" destId="{FEE2F04A-800F-E443-93DC-5818C3593649}" srcOrd="10" destOrd="0" presId="urn:microsoft.com/office/officeart/2016/7/layout/BasicProcessNew"/>
    <dgm:cxn modelId="{D58418AC-F8B5-DE45-A026-3E44005538FE}" type="presParOf" srcId="{23D23F74-77D3-8D44-A401-B108E83C6C21}" destId="{E478B3E5-8058-4640-B801-113A0A17045C}" srcOrd="11" destOrd="0" presId="urn:microsoft.com/office/officeart/2016/7/layout/BasicProcessNew"/>
    <dgm:cxn modelId="{AC462A89-A834-8842-A5DE-083C61E96282}" type="presParOf" srcId="{23D23F74-77D3-8D44-A401-B108E83C6C21}" destId="{BFFB1442-1F2A-8E4E-9A89-FC7C76394D23}" srcOrd="12" destOrd="0" presId="urn:microsoft.com/office/officeart/2016/7/layout/BasicProcessNew"/>
    <dgm:cxn modelId="{7CA3407A-6562-6D4F-9586-FB135FA5B6BD}" type="presParOf" srcId="{23D23F74-77D3-8D44-A401-B108E83C6C21}" destId="{57B43290-9828-D143-9580-7D6F4F992F28}" srcOrd="13" destOrd="0" presId="urn:microsoft.com/office/officeart/2016/7/layout/BasicProcessNew"/>
    <dgm:cxn modelId="{12C13B6A-11D1-4E42-8D97-5C54BFF0DEA7}" type="presParOf" srcId="{23D23F74-77D3-8D44-A401-B108E83C6C21}" destId="{AAE042EB-11AE-754A-932D-0D00F78ED5B7}" srcOrd="14" destOrd="0" presId="urn:microsoft.com/office/officeart/2016/7/layout/BasicProcessNew"/>
    <dgm:cxn modelId="{C9A2DAB0-6462-C847-B354-60EBE8506DF0}" type="presParOf" srcId="{23D23F74-77D3-8D44-A401-B108E83C6C21}" destId="{65EC5989-1B18-3648-B091-DC9864469F57}" srcOrd="15" destOrd="0" presId="urn:microsoft.com/office/officeart/2016/7/layout/BasicProcessNew"/>
    <dgm:cxn modelId="{C21A766A-1884-EB4C-8AEA-B6DFEFDFD43C}" type="presParOf" srcId="{23D23F74-77D3-8D44-A401-B108E83C6C21}" destId="{A5CD32DA-895F-5043-9B00-A282FB4C578D}" srcOrd="16" destOrd="0" presId="urn:microsoft.com/office/officeart/2016/7/layout/BasicProcessNew"/>
    <dgm:cxn modelId="{2F2C00EE-141D-BF45-A9DE-5BF75913453A}" type="presParOf" srcId="{23D23F74-77D3-8D44-A401-B108E83C6C21}" destId="{66418F25-2D86-B444-9823-8AB22E6FB38D}" srcOrd="17" destOrd="0" presId="urn:microsoft.com/office/officeart/2016/7/layout/BasicProcessNew"/>
    <dgm:cxn modelId="{EF53EB94-AA4F-0D43-BA13-CACB9EF3E8AB}" type="presParOf" srcId="{23D23F74-77D3-8D44-A401-B108E83C6C21}" destId="{DFF7D0FD-3669-6A4E-87AE-C627D38B07D2}" srcOrd="18" destOrd="0" presId="urn:microsoft.com/office/officeart/2016/7/layout/BasicProcessNew"/>
    <dgm:cxn modelId="{229E19C1-D9ED-AB46-B65E-1DC155028F4B}" type="presParOf" srcId="{23D23F74-77D3-8D44-A401-B108E83C6C21}" destId="{BB817AA3-C8E8-BF4D-8E6D-BC4F084195B4}" srcOrd="19" destOrd="0" presId="urn:microsoft.com/office/officeart/2016/7/layout/BasicProcessNew"/>
    <dgm:cxn modelId="{941738FC-FDF2-3146-AD08-DE714D1E4035}" type="presParOf" srcId="{23D23F74-77D3-8D44-A401-B108E83C6C21}" destId="{3B2969C6-32B8-5C44-92F8-610BF5B48B9E}" srcOrd="2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3, 6, 50, -70, 14, 10</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3, 6, 50, -70, 14, 10</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-70, 3, 6, 50, 14, 10</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-70, 3, 6, 14, 50, 10</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 (Sorted)</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5, 10, 1, 15, 89, 4</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1, 10, 5, 4, 89, 15</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1, 5, 4, 10, 15, 89</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 (Sorted)</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-70, 6, 10, 3, 14, 50</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-70, 3, 10, 6, 14, 50</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 (Sorted)</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endParaRPr lang="en-US" sz="2000" b="1" dirty="0">
            <a:solidFill>
              <a:schemeClr val="dk1">
                <a:hueOff val="0"/>
                <a:satOff val="0"/>
                <a:lumOff val="0"/>
              </a:schemeClr>
            </a:solidFill>
          </a:endParaRP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15, 1, 5, 10, 4, 89 </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1, 5, 10, 4, 15, 89</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1, 5, 4, 10, 15, 89</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r>
            <a:rPr lang="en-US" sz="2000" b="1" dirty="0">
              <a:solidFill>
                <a:schemeClr val="dk1">
                  <a:hueOff val="0"/>
                  <a:satOff val="0"/>
                  <a:lumOff val="0"/>
                </a:schemeClr>
              </a:solidFill>
            </a:rPr>
            <a:t>After Pass #6 (Sorted)</a:t>
          </a: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3, 6, -70, 14, 10, 50</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3, -70, 6, 10, 14, 50</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r>
            <a:rPr lang="en-US" sz="2000" b="1" dirty="0">
              <a:solidFill>
                <a:schemeClr val="dk1">
                  <a:hueOff val="0"/>
                  <a:satOff val="0"/>
                  <a:lumOff val="0"/>
                </a:schemeClr>
              </a:solidFill>
            </a:rPr>
            <a:t>After Pass #6 (Sorted)</a:t>
          </a: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6, 50, 3, 14, 10, -70</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50, 6, 14, 10, 3, -70</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50, 14, 10, 6, 3, -70</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50, 14, 10, 6, 3, -70</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50, 14, 10, 6, 3, -70</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r>
            <a:rPr lang="en-US" sz="2000" b="1" dirty="0">
              <a:solidFill>
                <a:schemeClr val="dk1">
                  <a:hueOff val="0"/>
                  <a:satOff val="0"/>
                  <a:lumOff val="0"/>
                </a:schemeClr>
              </a:solidFill>
            </a:rPr>
            <a:t>After Pass #6 (Sorted)</a:t>
          </a: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50, 14, 10, 6, 3, -70</a:t>
          </a: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-70, 6, 50, 3, 14, 10</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-70, 3, 50, 6, 14, 10</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-70, 3, 6, 50, 14, 10</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-70, 3, 6, 10, 50, 14</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 (Sorted)</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-70, 3, 6, 10, 14, 50</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89, 15, 1, 5, 10, 4</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89, 15, 1, 5, 10, 4</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89, 15, 10, 1, 5, 4</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89, 15, 10, 5, 1, 4</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 (Sorted)</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89, 15, 10, 5, 4, 1</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1, 89, 15, 5, 10, 4</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1, 4, 15, 5, 10, 89</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1, 4, 5, 15, 10, 89</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r>
            <a:rPr lang="en-US" sz="2000" b="1" dirty="0">
              <a:solidFill>
                <a:schemeClr val="dk1">
                  <a:hueOff val="0"/>
                  <a:satOff val="0"/>
                  <a:lumOff val="0"/>
                </a:schemeClr>
              </a:solidFill>
            </a:rPr>
            <a:t>After Pass #6 (Sorted)</a:t>
          </a: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89, 15, 1, 5, 10, 4</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89, 15, 1, 5, 10, 4</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89, 15, 10, 5, 1, 4</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89, 15, 10, 5, 1, 4</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89, 15, 10, 5, 4, 1</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r>
            <a:rPr lang="en-US" sz="2000" b="1" dirty="0">
              <a:solidFill>
                <a:schemeClr val="dk1">
                  <a:hueOff val="0"/>
                  <a:satOff val="0"/>
                  <a:lumOff val="0"/>
                </a:schemeClr>
              </a:solidFill>
            </a:rPr>
            <a:t>After Pass #6 (Sorted)</a:t>
          </a: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89, 15, 10, 5, 4, 1</a:t>
          </a: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4DAF4B-8A41-4897-8E45-A771A04AEF02}" type="doc">
      <dgm:prSet loTypeId="urn:microsoft.com/office/officeart/2016/7/layout/VerticalHollowActionList" loCatId="List" qsTypeId="urn:microsoft.com/office/officeart/2005/8/quickstyle/simple3" qsCatId="simple" csTypeId="urn:microsoft.com/office/officeart/2005/8/colors/accent1_2" csCatId="accent1" phldr="1"/>
      <dgm:spPr/>
      <dgm:t>
        <a:bodyPr/>
        <a:lstStyle/>
        <a:p>
          <a:endParaRPr lang="en-US"/>
        </a:p>
      </dgm:t>
    </dgm:pt>
    <dgm:pt modelId="{EFD7DF1B-156D-4332-BAEF-AE8F06055508}">
      <dgm:prSet custT="1"/>
      <dgm:spPr/>
      <dgm:t>
        <a:bodyPr/>
        <a:lstStyle/>
        <a:p>
          <a:r>
            <a:rPr lang="en-US" sz="2000" b="1" dirty="0">
              <a:solidFill>
                <a:schemeClr val="dk1">
                  <a:hueOff val="0"/>
                  <a:satOff val="0"/>
                  <a:lumOff val="0"/>
                </a:schemeClr>
              </a:solidFill>
            </a:rPr>
            <a:t>After Pass #1</a:t>
          </a:r>
        </a:p>
      </dgm:t>
    </dgm:pt>
    <dgm:pt modelId="{1AC4B45B-710F-4659-AF19-F478385D7B0C}" type="parTrans" cxnId="{1019008C-60B0-4FF8-B012-A1D3C54A2959}">
      <dgm:prSet/>
      <dgm:spPr/>
      <dgm:t>
        <a:bodyPr/>
        <a:lstStyle/>
        <a:p>
          <a:endParaRPr lang="en-US" sz="2800" b="1">
            <a:solidFill>
              <a:sysClr val="windowText" lastClr="000000"/>
            </a:solidFill>
          </a:endParaRPr>
        </a:p>
      </dgm:t>
    </dgm:pt>
    <dgm:pt modelId="{1051D76D-4A60-462D-BC82-E571A5093B09}" type="sibTrans" cxnId="{1019008C-60B0-4FF8-B012-A1D3C54A2959}">
      <dgm:prSet/>
      <dgm:spPr/>
      <dgm:t>
        <a:bodyPr/>
        <a:lstStyle/>
        <a:p>
          <a:endParaRPr lang="en-US" sz="2800" b="1">
            <a:solidFill>
              <a:sysClr val="windowText" lastClr="000000"/>
            </a:solidFill>
          </a:endParaRPr>
        </a:p>
      </dgm:t>
    </dgm:pt>
    <dgm:pt modelId="{F97437A8-FA6A-464F-B3D6-324E0CB27D9A}">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15, 89, 1, 5, 10, 4</a:t>
          </a:r>
        </a:p>
      </dgm:t>
    </dgm:pt>
    <dgm:pt modelId="{01749BC1-DB6F-4636-82DE-6FFF7F590363}" type="parTrans" cxnId="{C5F2A2D1-28E5-4000-BA4F-57DF928DA369}">
      <dgm:prSet/>
      <dgm:spPr/>
      <dgm:t>
        <a:bodyPr/>
        <a:lstStyle/>
        <a:p>
          <a:endParaRPr lang="en-US" sz="2800" b="1">
            <a:solidFill>
              <a:sysClr val="windowText" lastClr="000000"/>
            </a:solidFill>
          </a:endParaRPr>
        </a:p>
      </dgm:t>
    </dgm:pt>
    <dgm:pt modelId="{D9108D0D-ABB7-4EEE-9C67-86F024C7C4A0}" type="sibTrans" cxnId="{C5F2A2D1-28E5-4000-BA4F-57DF928DA369}">
      <dgm:prSet/>
      <dgm:spPr/>
      <dgm:t>
        <a:bodyPr/>
        <a:lstStyle/>
        <a:p>
          <a:endParaRPr lang="en-US" sz="2800" b="1">
            <a:solidFill>
              <a:sysClr val="windowText" lastClr="000000"/>
            </a:solidFill>
          </a:endParaRPr>
        </a:p>
      </dgm:t>
    </dgm:pt>
    <dgm:pt modelId="{538F6F70-3AA3-4606-9CFB-9DB3836B788A}">
      <dgm:prSet custT="1"/>
      <dgm:spPr/>
      <dgm:t>
        <a:bodyPr/>
        <a:lstStyle/>
        <a:p>
          <a:r>
            <a:rPr lang="en-US" sz="2000" b="1" dirty="0">
              <a:solidFill>
                <a:schemeClr val="dk1">
                  <a:hueOff val="0"/>
                  <a:satOff val="0"/>
                  <a:lumOff val="0"/>
                </a:schemeClr>
              </a:solidFill>
            </a:rPr>
            <a:t>After Pass #2</a:t>
          </a:r>
        </a:p>
      </dgm:t>
    </dgm:pt>
    <dgm:pt modelId="{7EC69958-F4F3-4860-96D3-F276EDB2351C}" type="parTrans" cxnId="{1E93E4B8-0C05-447C-8F2C-4CC26425B770}">
      <dgm:prSet/>
      <dgm:spPr/>
      <dgm:t>
        <a:bodyPr/>
        <a:lstStyle/>
        <a:p>
          <a:endParaRPr lang="en-US" sz="2800" b="1">
            <a:solidFill>
              <a:sysClr val="windowText" lastClr="000000"/>
            </a:solidFill>
          </a:endParaRPr>
        </a:p>
      </dgm:t>
    </dgm:pt>
    <dgm:pt modelId="{371D7FD3-A7A7-4A32-9E79-858C6A145DE4}" type="sibTrans" cxnId="{1E93E4B8-0C05-447C-8F2C-4CC26425B770}">
      <dgm:prSet/>
      <dgm:spPr/>
      <dgm:t>
        <a:bodyPr/>
        <a:lstStyle/>
        <a:p>
          <a:endParaRPr lang="en-US" sz="2800" b="1">
            <a:solidFill>
              <a:sysClr val="windowText" lastClr="000000"/>
            </a:solidFill>
          </a:endParaRPr>
        </a:p>
      </dgm:t>
    </dgm:pt>
    <dgm:pt modelId="{2D3D87FA-1A47-4055-A87C-2A748F128C52}">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1, 15, 89, 5, 10, 4</a:t>
          </a:r>
        </a:p>
      </dgm:t>
    </dgm:pt>
    <dgm:pt modelId="{834B85D5-9303-4D00-B8E5-7D831CB965B2}" type="parTrans" cxnId="{8FCE88C4-7B35-4F40-8E5F-A4A88922C12C}">
      <dgm:prSet/>
      <dgm:spPr/>
      <dgm:t>
        <a:bodyPr/>
        <a:lstStyle/>
        <a:p>
          <a:endParaRPr lang="en-US" sz="2800" b="1">
            <a:solidFill>
              <a:sysClr val="windowText" lastClr="000000"/>
            </a:solidFill>
          </a:endParaRPr>
        </a:p>
      </dgm:t>
    </dgm:pt>
    <dgm:pt modelId="{CE3D2988-E601-40D8-9F17-9966BA7247A0}" type="sibTrans" cxnId="{8FCE88C4-7B35-4F40-8E5F-A4A88922C12C}">
      <dgm:prSet/>
      <dgm:spPr/>
      <dgm:t>
        <a:bodyPr/>
        <a:lstStyle/>
        <a:p>
          <a:endParaRPr lang="en-US" sz="2800" b="1">
            <a:solidFill>
              <a:sysClr val="windowText" lastClr="000000"/>
            </a:solidFill>
          </a:endParaRPr>
        </a:p>
      </dgm:t>
    </dgm:pt>
    <dgm:pt modelId="{495E7DCA-9748-4E75-B262-77CF03775D9A}">
      <dgm:prSet custT="1"/>
      <dgm:spPr/>
      <dgm:t>
        <a:bodyPr/>
        <a:lstStyle/>
        <a:p>
          <a:r>
            <a:rPr lang="en-US" sz="2000" b="1" dirty="0">
              <a:solidFill>
                <a:schemeClr val="dk1">
                  <a:hueOff val="0"/>
                  <a:satOff val="0"/>
                  <a:lumOff val="0"/>
                </a:schemeClr>
              </a:solidFill>
            </a:rPr>
            <a:t>After Pass #3</a:t>
          </a:r>
        </a:p>
      </dgm:t>
    </dgm:pt>
    <dgm:pt modelId="{8C50F4CE-8700-4315-B4C2-87897F55B7AB}" type="parTrans" cxnId="{E0BCAEEE-06CF-4953-B957-37D6593CBC29}">
      <dgm:prSet/>
      <dgm:spPr/>
      <dgm:t>
        <a:bodyPr/>
        <a:lstStyle/>
        <a:p>
          <a:endParaRPr lang="en-US" sz="2800" b="1">
            <a:solidFill>
              <a:sysClr val="windowText" lastClr="000000"/>
            </a:solidFill>
          </a:endParaRPr>
        </a:p>
      </dgm:t>
    </dgm:pt>
    <dgm:pt modelId="{A4A1A7F1-B293-4147-83B6-7F5E4B758F08}" type="sibTrans" cxnId="{E0BCAEEE-06CF-4953-B957-37D6593CBC29}">
      <dgm:prSet/>
      <dgm:spPr/>
      <dgm:t>
        <a:bodyPr/>
        <a:lstStyle/>
        <a:p>
          <a:endParaRPr lang="en-US" sz="2800" b="1">
            <a:solidFill>
              <a:sysClr val="windowText" lastClr="000000"/>
            </a:solidFill>
          </a:endParaRPr>
        </a:p>
      </dgm:t>
    </dgm:pt>
    <dgm:pt modelId="{B21A9F89-ADD3-4F3E-AE00-FE46533FB770}">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1, 5, 15, 89, 10, 4</a:t>
          </a:r>
        </a:p>
      </dgm:t>
    </dgm:pt>
    <dgm:pt modelId="{8A5F8B84-0084-4702-A7B7-6081B5ED78AF}" type="parTrans" cxnId="{E1B0A92D-6A53-40C5-A178-48A96F95536A}">
      <dgm:prSet/>
      <dgm:spPr/>
      <dgm:t>
        <a:bodyPr/>
        <a:lstStyle/>
        <a:p>
          <a:endParaRPr lang="en-US" sz="2800" b="1">
            <a:solidFill>
              <a:sysClr val="windowText" lastClr="000000"/>
            </a:solidFill>
          </a:endParaRPr>
        </a:p>
      </dgm:t>
    </dgm:pt>
    <dgm:pt modelId="{2BCE454F-68F2-4D01-9217-C64B53823C17}" type="sibTrans" cxnId="{E1B0A92D-6A53-40C5-A178-48A96F95536A}">
      <dgm:prSet/>
      <dgm:spPr/>
      <dgm:t>
        <a:bodyPr/>
        <a:lstStyle/>
        <a:p>
          <a:endParaRPr lang="en-US" sz="2800" b="1">
            <a:solidFill>
              <a:sysClr val="windowText" lastClr="000000"/>
            </a:solidFill>
          </a:endParaRPr>
        </a:p>
      </dgm:t>
    </dgm:pt>
    <dgm:pt modelId="{74ED5FD9-86BD-4C31-9F65-E17BF94472B7}">
      <dgm:prSet custT="1"/>
      <dgm:spPr/>
      <dgm:t>
        <a:bodyPr/>
        <a:lstStyle/>
        <a:p>
          <a:r>
            <a:rPr lang="en-US" sz="2000" b="1" dirty="0">
              <a:solidFill>
                <a:schemeClr val="dk1">
                  <a:hueOff val="0"/>
                  <a:satOff val="0"/>
                  <a:lumOff val="0"/>
                </a:schemeClr>
              </a:solidFill>
            </a:rPr>
            <a:t>After Pass #4</a:t>
          </a:r>
        </a:p>
      </dgm:t>
    </dgm:pt>
    <dgm:pt modelId="{406869D9-4F0D-420E-9303-F5B8C6894B9A}" type="parTrans" cxnId="{1108C57E-1938-4A0A-AEB9-43A22BD123CB}">
      <dgm:prSet/>
      <dgm:spPr/>
      <dgm:t>
        <a:bodyPr/>
        <a:lstStyle/>
        <a:p>
          <a:endParaRPr lang="en-US" sz="2800" b="1">
            <a:solidFill>
              <a:sysClr val="windowText" lastClr="000000"/>
            </a:solidFill>
          </a:endParaRPr>
        </a:p>
      </dgm:t>
    </dgm:pt>
    <dgm:pt modelId="{A96B138D-F0A9-4BE2-92E8-488763154FA0}" type="sibTrans" cxnId="{1108C57E-1938-4A0A-AEB9-43A22BD123CB}">
      <dgm:prSet/>
      <dgm:spPr/>
      <dgm:t>
        <a:bodyPr/>
        <a:lstStyle/>
        <a:p>
          <a:endParaRPr lang="en-US" sz="2800" b="1">
            <a:solidFill>
              <a:sysClr val="windowText" lastClr="000000"/>
            </a:solidFill>
          </a:endParaRPr>
        </a:p>
      </dgm:t>
    </dgm:pt>
    <dgm:pt modelId="{D994E2A9-B0E6-4E2B-879C-B966C3B5C80F}">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1, 5, 10, 15, 89, 4</a:t>
          </a:r>
        </a:p>
      </dgm:t>
    </dgm:pt>
    <dgm:pt modelId="{913D85D3-F7F0-4769-A1E3-8C41C9508371}" type="parTrans" cxnId="{8BA55336-83EB-4E93-9D58-424681B71D4E}">
      <dgm:prSet/>
      <dgm:spPr/>
      <dgm:t>
        <a:bodyPr/>
        <a:lstStyle/>
        <a:p>
          <a:endParaRPr lang="en-US" sz="2800" b="1">
            <a:solidFill>
              <a:sysClr val="windowText" lastClr="000000"/>
            </a:solidFill>
          </a:endParaRPr>
        </a:p>
      </dgm:t>
    </dgm:pt>
    <dgm:pt modelId="{88A3F6CA-1941-4F1B-80AE-40786A9666F9}" type="sibTrans" cxnId="{8BA55336-83EB-4E93-9D58-424681B71D4E}">
      <dgm:prSet/>
      <dgm:spPr/>
      <dgm:t>
        <a:bodyPr/>
        <a:lstStyle/>
        <a:p>
          <a:endParaRPr lang="en-US" sz="2800" b="1">
            <a:solidFill>
              <a:sysClr val="windowText" lastClr="000000"/>
            </a:solidFill>
          </a:endParaRPr>
        </a:p>
      </dgm:t>
    </dgm:pt>
    <dgm:pt modelId="{A70502DE-08C7-4B9C-B5AE-8C3796CCB211}">
      <dgm:prSet custT="1"/>
      <dgm:spPr/>
      <dgm:t>
        <a:bodyPr/>
        <a:lstStyle/>
        <a:p>
          <a:r>
            <a:rPr lang="en-US" sz="2000" b="1" dirty="0">
              <a:solidFill>
                <a:schemeClr val="dk1">
                  <a:hueOff val="0"/>
                  <a:satOff val="0"/>
                  <a:lumOff val="0"/>
                </a:schemeClr>
              </a:solidFill>
            </a:rPr>
            <a:t>After Pass #5 (Sorted)</a:t>
          </a:r>
        </a:p>
      </dgm:t>
    </dgm:pt>
    <dgm:pt modelId="{38047570-F30B-44F5-B946-F898F8C754B2}" type="parTrans" cxnId="{9E56A467-768E-4A2F-9201-334336F30EF1}">
      <dgm:prSet/>
      <dgm:spPr/>
      <dgm:t>
        <a:bodyPr/>
        <a:lstStyle/>
        <a:p>
          <a:endParaRPr lang="en-US" sz="2800" b="1">
            <a:solidFill>
              <a:sysClr val="windowText" lastClr="000000"/>
            </a:solidFill>
          </a:endParaRPr>
        </a:p>
      </dgm:t>
    </dgm:pt>
    <dgm:pt modelId="{F085359F-E2EB-40DA-A2AA-42A552B8B627}" type="sibTrans" cxnId="{9E56A467-768E-4A2F-9201-334336F30EF1}">
      <dgm:prSet/>
      <dgm:spPr/>
      <dgm:t>
        <a:bodyPr/>
        <a:lstStyle/>
        <a:p>
          <a:endParaRPr lang="en-US" sz="2800" b="1">
            <a:solidFill>
              <a:sysClr val="windowText" lastClr="000000"/>
            </a:solidFill>
          </a:endParaRPr>
        </a:p>
      </dgm:t>
    </dgm:pt>
    <dgm:pt modelId="{2930D33B-D874-4D04-B1BA-A251FF53ECCD}">
      <dgm:prSet custT="1"/>
      <dgm:spPr/>
      <dgm:t>
        <a:bodyPr/>
        <a:lstStyle/>
        <a:p>
          <a:r>
            <a:rPr lang="en-US" sz="3200" b="1" dirty="0">
              <a:solidFill>
                <a:schemeClr val="dk1"/>
              </a:solidFill>
              <a:latin typeface="Cambria" panose="02040503050406030204" pitchFamily="18" charset="0"/>
              <a:ea typeface="Yu Gothic UI" panose="020B0400000000000000" pitchFamily="34" charset="-128"/>
            </a:rPr>
            <a:t>1, 4, 5, 10, 15, 89</a:t>
          </a:r>
        </a:p>
      </dgm:t>
    </dgm:pt>
    <dgm:pt modelId="{BC4DFCF7-DFCD-4B2D-9AD6-0C3918C15249}" type="parTrans" cxnId="{0911A426-B7DE-4A7E-86A4-9C1ABF403267}">
      <dgm:prSet/>
      <dgm:spPr/>
      <dgm:t>
        <a:bodyPr/>
        <a:lstStyle/>
        <a:p>
          <a:endParaRPr lang="en-US" sz="2800" b="1">
            <a:solidFill>
              <a:sysClr val="windowText" lastClr="000000"/>
            </a:solidFill>
          </a:endParaRPr>
        </a:p>
      </dgm:t>
    </dgm:pt>
    <dgm:pt modelId="{45366B1D-680B-401C-BC4A-6DDD1A939C57}" type="sibTrans" cxnId="{0911A426-B7DE-4A7E-86A4-9C1ABF403267}">
      <dgm:prSet/>
      <dgm:spPr/>
      <dgm:t>
        <a:bodyPr/>
        <a:lstStyle/>
        <a:p>
          <a:endParaRPr lang="en-US" sz="2800" b="1">
            <a:solidFill>
              <a:sysClr val="windowText" lastClr="000000"/>
            </a:solidFill>
          </a:endParaRPr>
        </a:p>
      </dgm:t>
    </dgm:pt>
    <dgm:pt modelId="{70185695-B139-4DD8-86F3-E410440EDF20}">
      <dgm:prSet custT="1"/>
      <dgm:spPr/>
      <dgm:t>
        <a:bodyPr/>
        <a:lstStyle/>
        <a:p>
          <a:endParaRPr lang="en-US" sz="2000" b="1" dirty="0">
            <a:solidFill>
              <a:schemeClr val="dk1">
                <a:hueOff val="0"/>
                <a:satOff val="0"/>
                <a:lumOff val="0"/>
              </a:schemeClr>
            </a:solidFill>
          </a:endParaRPr>
        </a:p>
      </dgm:t>
    </dgm:pt>
    <dgm:pt modelId="{E2DA9E94-47FC-4147-A0C9-C3DAC9701DCD}" type="parTrans" cxnId="{E1782132-5C69-4285-BB14-251AC3BEF548}">
      <dgm:prSet/>
      <dgm:spPr/>
      <dgm:t>
        <a:bodyPr/>
        <a:lstStyle/>
        <a:p>
          <a:endParaRPr lang="en-US" sz="2800" b="1">
            <a:solidFill>
              <a:sysClr val="windowText" lastClr="000000"/>
            </a:solidFill>
          </a:endParaRPr>
        </a:p>
      </dgm:t>
    </dgm:pt>
    <dgm:pt modelId="{9D0A442C-253C-4F42-9D96-6338296B581A}" type="sibTrans" cxnId="{E1782132-5C69-4285-BB14-251AC3BEF548}">
      <dgm:prSet/>
      <dgm:spPr/>
      <dgm:t>
        <a:bodyPr/>
        <a:lstStyle/>
        <a:p>
          <a:endParaRPr lang="en-US" sz="2800" b="1">
            <a:solidFill>
              <a:sysClr val="windowText" lastClr="000000"/>
            </a:solidFill>
          </a:endParaRPr>
        </a:p>
      </dgm:t>
    </dgm:pt>
    <dgm:pt modelId="{3E390FBD-F3BC-4819-A71A-B9016BEFA435}">
      <dgm:prSet custT="1"/>
      <dgm:spPr/>
      <dgm:t>
        <a:bodyPr/>
        <a:lstStyle/>
        <a:p>
          <a:endParaRPr lang="en-US" sz="3200" b="1" dirty="0">
            <a:solidFill>
              <a:schemeClr val="dk1"/>
            </a:solidFill>
            <a:latin typeface="Cambria" panose="02040503050406030204" pitchFamily="18" charset="0"/>
            <a:ea typeface="Yu Gothic UI" panose="020B0400000000000000" pitchFamily="34" charset="-128"/>
          </a:endParaRPr>
        </a:p>
      </dgm:t>
    </dgm:pt>
    <dgm:pt modelId="{045A95FE-80BC-4842-841C-1A615499C1E1}" type="parTrans" cxnId="{90FC44F0-E64F-438E-B7E5-AD1803831BAC}">
      <dgm:prSet/>
      <dgm:spPr/>
      <dgm:t>
        <a:bodyPr/>
        <a:lstStyle/>
        <a:p>
          <a:endParaRPr lang="en-US" sz="2800" b="1">
            <a:solidFill>
              <a:sysClr val="windowText" lastClr="000000"/>
            </a:solidFill>
          </a:endParaRPr>
        </a:p>
      </dgm:t>
    </dgm:pt>
    <dgm:pt modelId="{977C4791-0759-4D40-BD2F-3F59D1AE4BC1}" type="sibTrans" cxnId="{90FC44F0-E64F-438E-B7E5-AD1803831BAC}">
      <dgm:prSet/>
      <dgm:spPr/>
      <dgm:t>
        <a:bodyPr/>
        <a:lstStyle/>
        <a:p>
          <a:endParaRPr lang="en-US" sz="2800" b="1">
            <a:solidFill>
              <a:sysClr val="windowText" lastClr="000000"/>
            </a:solidFill>
          </a:endParaRPr>
        </a:p>
      </dgm:t>
    </dgm:pt>
    <dgm:pt modelId="{ECD89D49-D7A5-4544-B076-45CF2769D40C}" type="pres">
      <dgm:prSet presAssocID="{9B4DAF4B-8A41-4897-8E45-A771A04AEF02}" presName="Name0" presStyleCnt="0">
        <dgm:presLayoutVars>
          <dgm:dir/>
          <dgm:animLvl val="lvl"/>
          <dgm:resizeHandles val="exact"/>
        </dgm:presLayoutVars>
      </dgm:prSet>
      <dgm:spPr/>
    </dgm:pt>
    <dgm:pt modelId="{9A68E3D9-C2E0-3542-8E44-150741D79FD3}" type="pres">
      <dgm:prSet presAssocID="{EFD7DF1B-156D-4332-BAEF-AE8F06055508}" presName="linNode" presStyleCnt="0"/>
      <dgm:spPr/>
    </dgm:pt>
    <dgm:pt modelId="{F51D2E2D-1928-984A-B8EB-AD1DF57B315C}" type="pres">
      <dgm:prSet presAssocID="{EFD7DF1B-156D-4332-BAEF-AE8F06055508}" presName="parentText" presStyleLbl="solidFgAcc1" presStyleIdx="0" presStyleCnt="6" custScaleX="221311">
        <dgm:presLayoutVars>
          <dgm:chMax val="1"/>
          <dgm:bulletEnabled/>
        </dgm:presLayoutVars>
      </dgm:prSet>
      <dgm:spPr/>
    </dgm:pt>
    <dgm:pt modelId="{AA009B71-6465-0140-A832-6391210CA02B}" type="pres">
      <dgm:prSet presAssocID="{EFD7DF1B-156D-4332-BAEF-AE8F06055508}" presName="descendantText" presStyleLbl="alignNode1" presStyleIdx="0" presStyleCnt="6">
        <dgm:presLayoutVars>
          <dgm:bulletEnabled/>
        </dgm:presLayoutVars>
      </dgm:prSet>
      <dgm:spPr/>
    </dgm:pt>
    <dgm:pt modelId="{BC743BBD-6CCE-8D43-B03D-62DC57604A02}" type="pres">
      <dgm:prSet presAssocID="{1051D76D-4A60-462D-BC82-E571A5093B09}" presName="sp" presStyleCnt="0"/>
      <dgm:spPr/>
    </dgm:pt>
    <dgm:pt modelId="{602A98A0-A437-0F41-B877-D6046A84C0DD}" type="pres">
      <dgm:prSet presAssocID="{538F6F70-3AA3-4606-9CFB-9DB3836B788A}" presName="linNode" presStyleCnt="0"/>
      <dgm:spPr/>
    </dgm:pt>
    <dgm:pt modelId="{7FA6EDE9-2727-B747-BA34-B89BF85D3A0A}" type="pres">
      <dgm:prSet presAssocID="{538F6F70-3AA3-4606-9CFB-9DB3836B788A}" presName="parentText" presStyleLbl="solidFgAcc1" presStyleIdx="1" presStyleCnt="6" custScaleX="221311">
        <dgm:presLayoutVars>
          <dgm:chMax val="1"/>
          <dgm:bulletEnabled/>
        </dgm:presLayoutVars>
      </dgm:prSet>
      <dgm:spPr/>
    </dgm:pt>
    <dgm:pt modelId="{0AB357E5-24CB-5646-9BA1-FE78A0706F9C}" type="pres">
      <dgm:prSet presAssocID="{538F6F70-3AA3-4606-9CFB-9DB3836B788A}" presName="descendantText" presStyleLbl="alignNode1" presStyleIdx="1" presStyleCnt="6">
        <dgm:presLayoutVars>
          <dgm:bulletEnabled/>
        </dgm:presLayoutVars>
      </dgm:prSet>
      <dgm:spPr/>
    </dgm:pt>
    <dgm:pt modelId="{3B2F91FF-4ACA-F047-85DA-65D7509417C3}" type="pres">
      <dgm:prSet presAssocID="{371D7FD3-A7A7-4A32-9E79-858C6A145DE4}" presName="sp" presStyleCnt="0"/>
      <dgm:spPr/>
    </dgm:pt>
    <dgm:pt modelId="{469F2942-8D22-0C4D-8781-754E4A50C092}" type="pres">
      <dgm:prSet presAssocID="{495E7DCA-9748-4E75-B262-77CF03775D9A}" presName="linNode" presStyleCnt="0"/>
      <dgm:spPr/>
    </dgm:pt>
    <dgm:pt modelId="{CE8C7E28-3079-C349-AC30-0C0887F4515A}" type="pres">
      <dgm:prSet presAssocID="{495E7DCA-9748-4E75-B262-77CF03775D9A}" presName="parentText" presStyleLbl="solidFgAcc1" presStyleIdx="2" presStyleCnt="6" custScaleX="221311">
        <dgm:presLayoutVars>
          <dgm:chMax val="1"/>
          <dgm:bulletEnabled/>
        </dgm:presLayoutVars>
      </dgm:prSet>
      <dgm:spPr/>
    </dgm:pt>
    <dgm:pt modelId="{F72EFA3E-81DF-794C-BB34-423353FF3898}" type="pres">
      <dgm:prSet presAssocID="{495E7DCA-9748-4E75-B262-77CF03775D9A}" presName="descendantText" presStyleLbl="alignNode1" presStyleIdx="2" presStyleCnt="6">
        <dgm:presLayoutVars>
          <dgm:bulletEnabled/>
        </dgm:presLayoutVars>
      </dgm:prSet>
      <dgm:spPr/>
    </dgm:pt>
    <dgm:pt modelId="{7AF0F83F-B885-614D-B27E-3639C0AB8A55}" type="pres">
      <dgm:prSet presAssocID="{A4A1A7F1-B293-4147-83B6-7F5E4B758F08}" presName="sp" presStyleCnt="0"/>
      <dgm:spPr/>
    </dgm:pt>
    <dgm:pt modelId="{1A217AE7-D670-4E45-B4A6-F5AACDE95C24}" type="pres">
      <dgm:prSet presAssocID="{74ED5FD9-86BD-4C31-9F65-E17BF94472B7}" presName="linNode" presStyleCnt="0"/>
      <dgm:spPr/>
    </dgm:pt>
    <dgm:pt modelId="{E064435C-40E6-754C-8883-36BCE6011C3E}" type="pres">
      <dgm:prSet presAssocID="{74ED5FD9-86BD-4C31-9F65-E17BF94472B7}" presName="parentText" presStyleLbl="solidFgAcc1" presStyleIdx="3" presStyleCnt="6" custScaleX="221311">
        <dgm:presLayoutVars>
          <dgm:chMax val="1"/>
          <dgm:bulletEnabled/>
        </dgm:presLayoutVars>
      </dgm:prSet>
      <dgm:spPr/>
    </dgm:pt>
    <dgm:pt modelId="{8B1AC972-0F3B-D74F-B808-A9936E0D43E7}" type="pres">
      <dgm:prSet presAssocID="{74ED5FD9-86BD-4C31-9F65-E17BF94472B7}" presName="descendantText" presStyleLbl="alignNode1" presStyleIdx="3" presStyleCnt="6">
        <dgm:presLayoutVars>
          <dgm:bulletEnabled/>
        </dgm:presLayoutVars>
      </dgm:prSet>
      <dgm:spPr/>
    </dgm:pt>
    <dgm:pt modelId="{01706A3F-C207-E444-BBDA-69E595551A64}" type="pres">
      <dgm:prSet presAssocID="{A96B138D-F0A9-4BE2-92E8-488763154FA0}" presName="sp" presStyleCnt="0"/>
      <dgm:spPr/>
    </dgm:pt>
    <dgm:pt modelId="{DB12C866-67FD-844B-961E-107B3F5B2281}" type="pres">
      <dgm:prSet presAssocID="{A70502DE-08C7-4B9C-B5AE-8C3796CCB211}" presName="linNode" presStyleCnt="0"/>
      <dgm:spPr/>
    </dgm:pt>
    <dgm:pt modelId="{9B268093-F8CC-AB4D-9F01-D4F9995A79BE}" type="pres">
      <dgm:prSet presAssocID="{A70502DE-08C7-4B9C-B5AE-8C3796CCB211}" presName="parentText" presStyleLbl="solidFgAcc1" presStyleIdx="4" presStyleCnt="6" custScaleX="221311">
        <dgm:presLayoutVars>
          <dgm:chMax val="1"/>
          <dgm:bulletEnabled/>
        </dgm:presLayoutVars>
      </dgm:prSet>
      <dgm:spPr/>
    </dgm:pt>
    <dgm:pt modelId="{0D80ADB0-6E59-2549-8964-706DAD0BF43B}" type="pres">
      <dgm:prSet presAssocID="{A70502DE-08C7-4B9C-B5AE-8C3796CCB211}" presName="descendantText" presStyleLbl="alignNode1" presStyleIdx="4" presStyleCnt="6">
        <dgm:presLayoutVars>
          <dgm:bulletEnabled/>
        </dgm:presLayoutVars>
      </dgm:prSet>
      <dgm:spPr/>
    </dgm:pt>
    <dgm:pt modelId="{5AAA1AC8-8FE5-6F44-968E-C61A69901033}" type="pres">
      <dgm:prSet presAssocID="{F085359F-E2EB-40DA-A2AA-42A552B8B627}" presName="sp" presStyleCnt="0"/>
      <dgm:spPr/>
    </dgm:pt>
    <dgm:pt modelId="{15683976-DC20-EE48-9AF6-D7226E8661DE}" type="pres">
      <dgm:prSet presAssocID="{70185695-B139-4DD8-86F3-E410440EDF20}" presName="linNode" presStyleCnt="0"/>
      <dgm:spPr/>
    </dgm:pt>
    <dgm:pt modelId="{FE1F04E3-088C-6A4C-8B02-DF34E1F67E61}" type="pres">
      <dgm:prSet presAssocID="{70185695-B139-4DD8-86F3-E410440EDF20}" presName="parentText" presStyleLbl="solidFgAcc1" presStyleIdx="5" presStyleCnt="6" custScaleX="221311">
        <dgm:presLayoutVars>
          <dgm:chMax val="1"/>
          <dgm:bulletEnabled/>
        </dgm:presLayoutVars>
      </dgm:prSet>
      <dgm:spPr/>
    </dgm:pt>
    <dgm:pt modelId="{C586382D-842C-464B-819D-CBF8EA4A4574}" type="pres">
      <dgm:prSet presAssocID="{70185695-B139-4DD8-86F3-E410440EDF20}" presName="descendantText" presStyleLbl="alignNode1" presStyleIdx="5" presStyleCnt="6">
        <dgm:presLayoutVars>
          <dgm:bulletEnabled/>
        </dgm:presLayoutVars>
      </dgm:prSet>
      <dgm:spPr/>
    </dgm:pt>
  </dgm:ptLst>
  <dgm:cxnLst>
    <dgm:cxn modelId="{A22F691B-577E-1B44-B723-137AFEBEB6BA}" type="presOf" srcId="{B21A9F89-ADD3-4F3E-AE00-FE46533FB770}" destId="{F72EFA3E-81DF-794C-BB34-423353FF3898}" srcOrd="0" destOrd="0" presId="urn:microsoft.com/office/officeart/2016/7/layout/VerticalHollowActionList"/>
    <dgm:cxn modelId="{0911A426-B7DE-4A7E-86A4-9C1ABF403267}" srcId="{A70502DE-08C7-4B9C-B5AE-8C3796CCB211}" destId="{2930D33B-D874-4D04-B1BA-A251FF53ECCD}" srcOrd="0" destOrd="0" parTransId="{BC4DFCF7-DFCD-4B2D-9AD6-0C3918C15249}" sibTransId="{45366B1D-680B-401C-BC4A-6DDD1A939C57}"/>
    <dgm:cxn modelId="{E1B0A92D-6A53-40C5-A178-48A96F95536A}" srcId="{495E7DCA-9748-4E75-B262-77CF03775D9A}" destId="{B21A9F89-ADD3-4F3E-AE00-FE46533FB770}" srcOrd="0" destOrd="0" parTransId="{8A5F8B84-0084-4702-A7B7-6081B5ED78AF}" sibTransId="{2BCE454F-68F2-4D01-9217-C64B53823C17}"/>
    <dgm:cxn modelId="{E1782132-5C69-4285-BB14-251AC3BEF548}" srcId="{9B4DAF4B-8A41-4897-8E45-A771A04AEF02}" destId="{70185695-B139-4DD8-86F3-E410440EDF20}" srcOrd="5" destOrd="0" parTransId="{E2DA9E94-47FC-4147-A0C9-C3DAC9701DCD}" sibTransId="{9D0A442C-253C-4F42-9D96-6338296B581A}"/>
    <dgm:cxn modelId="{8BA55336-83EB-4E93-9D58-424681B71D4E}" srcId="{74ED5FD9-86BD-4C31-9F65-E17BF94472B7}" destId="{D994E2A9-B0E6-4E2B-879C-B966C3B5C80F}" srcOrd="0" destOrd="0" parTransId="{913D85D3-F7F0-4769-A1E3-8C41C9508371}" sibTransId="{88A3F6CA-1941-4F1B-80AE-40786A9666F9}"/>
    <dgm:cxn modelId="{C426613E-60CE-BB4E-8B54-96B7019F4A97}" type="presOf" srcId="{D994E2A9-B0E6-4E2B-879C-B966C3B5C80F}" destId="{8B1AC972-0F3B-D74F-B808-A9936E0D43E7}" srcOrd="0" destOrd="0" presId="urn:microsoft.com/office/officeart/2016/7/layout/VerticalHollowActionList"/>
    <dgm:cxn modelId="{97201948-2E13-E849-A81B-FAFACDAB6487}" type="presOf" srcId="{EFD7DF1B-156D-4332-BAEF-AE8F06055508}" destId="{F51D2E2D-1928-984A-B8EB-AD1DF57B315C}" srcOrd="0" destOrd="0" presId="urn:microsoft.com/office/officeart/2016/7/layout/VerticalHollowActionList"/>
    <dgm:cxn modelId="{C068D353-E469-3745-B2BC-0E905C0F1B8A}" type="presOf" srcId="{538F6F70-3AA3-4606-9CFB-9DB3836B788A}" destId="{7FA6EDE9-2727-B747-BA34-B89BF85D3A0A}" srcOrd="0" destOrd="0" presId="urn:microsoft.com/office/officeart/2016/7/layout/VerticalHollowActionList"/>
    <dgm:cxn modelId="{9E56A467-768E-4A2F-9201-334336F30EF1}" srcId="{9B4DAF4B-8A41-4897-8E45-A771A04AEF02}" destId="{A70502DE-08C7-4B9C-B5AE-8C3796CCB211}" srcOrd="4" destOrd="0" parTransId="{38047570-F30B-44F5-B946-F898F8C754B2}" sibTransId="{F085359F-E2EB-40DA-A2AA-42A552B8B627}"/>
    <dgm:cxn modelId="{7E9D5C6A-03A9-F241-90B5-A91995EFAABC}" type="presOf" srcId="{74ED5FD9-86BD-4C31-9F65-E17BF94472B7}" destId="{E064435C-40E6-754C-8883-36BCE6011C3E}" srcOrd="0" destOrd="0" presId="urn:microsoft.com/office/officeart/2016/7/layout/VerticalHollowActionList"/>
    <dgm:cxn modelId="{8490506B-2314-4841-B24E-F92411E2E9F3}" type="presOf" srcId="{495E7DCA-9748-4E75-B262-77CF03775D9A}" destId="{CE8C7E28-3079-C349-AC30-0C0887F4515A}" srcOrd="0" destOrd="0" presId="urn:microsoft.com/office/officeart/2016/7/layout/VerticalHollowActionList"/>
    <dgm:cxn modelId="{1108C57E-1938-4A0A-AEB9-43A22BD123CB}" srcId="{9B4DAF4B-8A41-4897-8E45-A771A04AEF02}" destId="{74ED5FD9-86BD-4C31-9F65-E17BF94472B7}" srcOrd="3" destOrd="0" parTransId="{406869D9-4F0D-420E-9303-F5B8C6894B9A}" sibTransId="{A96B138D-F0A9-4BE2-92E8-488763154FA0}"/>
    <dgm:cxn modelId="{3BF87C8A-84F9-0343-88B7-9105787ED667}" type="presOf" srcId="{3E390FBD-F3BC-4819-A71A-B9016BEFA435}" destId="{C586382D-842C-464B-819D-CBF8EA4A4574}" srcOrd="0" destOrd="0" presId="urn:microsoft.com/office/officeart/2016/7/layout/VerticalHollowActionList"/>
    <dgm:cxn modelId="{1019008C-60B0-4FF8-B012-A1D3C54A2959}" srcId="{9B4DAF4B-8A41-4897-8E45-A771A04AEF02}" destId="{EFD7DF1B-156D-4332-BAEF-AE8F06055508}" srcOrd="0" destOrd="0" parTransId="{1AC4B45B-710F-4659-AF19-F478385D7B0C}" sibTransId="{1051D76D-4A60-462D-BC82-E571A5093B09}"/>
    <dgm:cxn modelId="{A943C78E-6126-604B-986A-7C11257D594C}" type="presOf" srcId="{70185695-B139-4DD8-86F3-E410440EDF20}" destId="{FE1F04E3-088C-6A4C-8B02-DF34E1F67E61}" srcOrd="0" destOrd="0" presId="urn:microsoft.com/office/officeart/2016/7/layout/VerticalHollowActionList"/>
    <dgm:cxn modelId="{FF9630A6-B77C-7E40-B2A8-B8EC11903391}" type="presOf" srcId="{2D3D87FA-1A47-4055-A87C-2A748F128C52}" destId="{0AB357E5-24CB-5646-9BA1-FE78A0706F9C}" srcOrd="0" destOrd="0" presId="urn:microsoft.com/office/officeart/2016/7/layout/VerticalHollowActionList"/>
    <dgm:cxn modelId="{FBDC1AA8-55BF-3749-9EC0-A2D3A737131D}" type="presOf" srcId="{9B4DAF4B-8A41-4897-8E45-A771A04AEF02}" destId="{ECD89D49-D7A5-4544-B076-45CF2769D40C}" srcOrd="0" destOrd="0" presId="urn:microsoft.com/office/officeart/2016/7/layout/VerticalHollowActionList"/>
    <dgm:cxn modelId="{1E93E4B8-0C05-447C-8F2C-4CC26425B770}" srcId="{9B4DAF4B-8A41-4897-8E45-A771A04AEF02}" destId="{538F6F70-3AA3-4606-9CFB-9DB3836B788A}" srcOrd="1" destOrd="0" parTransId="{7EC69958-F4F3-4860-96D3-F276EDB2351C}" sibTransId="{371D7FD3-A7A7-4A32-9E79-858C6A145DE4}"/>
    <dgm:cxn modelId="{8FCE88C4-7B35-4F40-8E5F-A4A88922C12C}" srcId="{538F6F70-3AA3-4606-9CFB-9DB3836B788A}" destId="{2D3D87FA-1A47-4055-A87C-2A748F128C52}" srcOrd="0" destOrd="0" parTransId="{834B85D5-9303-4D00-B8E5-7D831CB965B2}" sibTransId="{CE3D2988-E601-40D8-9F17-9966BA7247A0}"/>
    <dgm:cxn modelId="{18460AD0-71F3-2644-BFFA-704A23AF497B}" type="presOf" srcId="{F97437A8-FA6A-464F-B3D6-324E0CB27D9A}" destId="{AA009B71-6465-0140-A832-6391210CA02B}" srcOrd="0" destOrd="0" presId="urn:microsoft.com/office/officeart/2016/7/layout/VerticalHollowActionList"/>
    <dgm:cxn modelId="{C5F2A2D1-28E5-4000-BA4F-57DF928DA369}" srcId="{EFD7DF1B-156D-4332-BAEF-AE8F06055508}" destId="{F97437A8-FA6A-464F-B3D6-324E0CB27D9A}" srcOrd="0" destOrd="0" parTransId="{01749BC1-DB6F-4636-82DE-6FFF7F590363}" sibTransId="{D9108D0D-ABB7-4EEE-9C67-86F024C7C4A0}"/>
    <dgm:cxn modelId="{EB9638D2-8374-D440-9398-ED61A54499AD}" type="presOf" srcId="{2930D33B-D874-4D04-B1BA-A251FF53ECCD}" destId="{0D80ADB0-6E59-2549-8964-706DAD0BF43B}" srcOrd="0" destOrd="0" presId="urn:microsoft.com/office/officeart/2016/7/layout/VerticalHollowActionList"/>
    <dgm:cxn modelId="{E0BCAEEE-06CF-4953-B957-37D6593CBC29}" srcId="{9B4DAF4B-8A41-4897-8E45-A771A04AEF02}" destId="{495E7DCA-9748-4E75-B262-77CF03775D9A}" srcOrd="2" destOrd="0" parTransId="{8C50F4CE-8700-4315-B4C2-87897F55B7AB}" sibTransId="{A4A1A7F1-B293-4147-83B6-7F5E4B758F08}"/>
    <dgm:cxn modelId="{90FC44F0-E64F-438E-B7E5-AD1803831BAC}" srcId="{70185695-B139-4DD8-86F3-E410440EDF20}" destId="{3E390FBD-F3BC-4819-A71A-B9016BEFA435}" srcOrd="0" destOrd="0" parTransId="{045A95FE-80BC-4842-841C-1A615499C1E1}" sibTransId="{977C4791-0759-4D40-BD2F-3F59D1AE4BC1}"/>
    <dgm:cxn modelId="{44F87CFA-D72E-F14D-AC9A-23476C6B303C}" type="presOf" srcId="{A70502DE-08C7-4B9C-B5AE-8C3796CCB211}" destId="{9B268093-F8CC-AB4D-9F01-D4F9995A79BE}" srcOrd="0" destOrd="0" presId="urn:microsoft.com/office/officeart/2016/7/layout/VerticalHollowActionList"/>
    <dgm:cxn modelId="{41C979D9-56D8-F743-8DFA-12818628D842}" type="presParOf" srcId="{ECD89D49-D7A5-4544-B076-45CF2769D40C}" destId="{9A68E3D9-C2E0-3542-8E44-150741D79FD3}" srcOrd="0" destOrd="0" presId="urn:microsoft.com/office/officeart/2016/7/layout/VerticalHollowActionList"/>
    <dgm:cxn modelId="{B2E2ADB2-B81C-A94D-829B-DF8CCEE85C81}" type="presParOf" srcId="{9A68E3D9-C2E0-3542-8E44-150741D79FD3}" destId="{F51D2E2D-1928-984A-B8EB-AD1DF57B315C}" srcOrd="0" destOrd="0" presId="urn:microsoft.com/office/officeart/2016/7/layout/VerticalHollowActionList"/>
    <dgm:cxn modelId="{C290B8ED-AEE7-F648-A179-12EF940F0D0C}" type="presParOf" srcId="{9A68E3D9-C2E0-3542-8E44-150741D79FD3}" destId="{AA009B71-6465-0140-A832-6391210CA02B}" srcOrd="1" destOrd="0" presId="urn:microsoft.com/office/officeart/2016/7/layout/VerticalHollowActionList"/>
    <dgm:cxn modelId="{20E8B3DE-B142-7743-AFD3-0392A86A2C2D}" type="presParOf" srcId="{ECD89D49-D7A5-4544-B076-45CF2769D40C}" destId="{BC743BBD-6CCE-8D43-B03D-62DC57604A02}" srcOrd="1" destOrd="0" presId="urn:microsoft.com/office/officeart/2016/7/layout/VerticalHollowActionList"/>
    <dgm:cxn modelId="{13A28A0F-0273-D74E-88C9-57AAA57640E5}" type="presParOf" srcId="{ECD89D49-D7A5-4544-B076-45CF2769D40C}" destId="{602A98A0-A437-0F41-B877-D6046A84C0DD}" srcOrd="2" destOrd="0" presId="urn:microsoft.com/office/officeart/2016/7/layout/VerticalHollowActionList"/>
    <dgm:cxn modelId="{A49CEF4B-ED97-0C4C-9D5C-C69430EC3307}" type="presParOf" srcId="{602A98A0-A437-0F41-B877-D6046A84C0DD}" destId="{7FA6EDE9-2727-B747-BA34-B89BF85D3A0A}" srcOrd="0" destOrd="0" presId="urn:microsoft.com/office/officeart/2016/7/layout/VerticalHollowActionList"/>
    <dgm:cxn modelId="{EC3D2DB7-6642-2E4A-B1EA-E92DF3D3B521}" type="presParOf" srcId="{602A98A0-A437-0F41-B877-D6046A84C0DD}" destId="{0AB357E5-24CB-5646-9BA1-FE78A0706F9C}" srcOrd="1" destOrd="0" presId="urn:microsoft.com/office/officeart/2016/7/layout/VerticalHollowActionList"/>
    <dgm:cxn modelId="{ADBFD60C-6C78-FD4E-B71B-169FD74FA003}" type="presParOf" srcId="{ECD89D49-D7A5-4544-B076-45CF2769D40C}" destId="{3B2F91FF-4ACA-F047-85DA-65D7509417C3}" srcOrd="3" destOrd="0" presId="urn:microsoft.com/office/officeart/2016/7/layout/VerticalHollowActionList"/>
    <dgm:cxn modelId="{02C7A1DA-492C-4F45-A34C-1FACFE8A3734}" type="presParOf" srcId="{ECD89D49-D7A5-4544-B076-45CF2769D40C}" destId="{469F2942-8D22-0C4D-8781-754E4A50C092}" srcOrd="4" destOrd="0" presId="urn:microsoft.com/office/officeart/2016/7/layout/VerticalHollowActionList"/>
    <dgm:cxn modelId="{F2C1FDFD-C7A3-774C-BDF7-7124CB655F13}" type="presParOf" srcId="{469F2942-8D22-0C4D-8781-754E4A50C092}" destId="{CE8C7E28-3079-C349-AC30-0C0887F4515A}" srcOrd="0" destOrd="0" presId="urn:microsoft.com/office/officeart/2016/7/layout/VerticalHollowActionList"/>
    <dgm:cxn modelId="{74E674AF-9049-7642-9FB7-04B8279BAE74}" type="presParOf" srcId="{469F2942-8D22-0C4D-8781-754E4A50C092}" destId="{F72EFA3E-81DF-794C-BB34-423353FF3898}" srcOrd="1" destOrd="0" presId="urn:microsoft.com/office/officeart/2016/7/layout/VerticalHollowActionList"/>
    <dgm:cxn modelId="{06FF6566-3344-7B4E-8E68-B199831860B1}" type="presParOf" srcId="{ECD89D49-D7A5-4544-B076-45CF2769D40C}" destId="{7AF0F83F-B885-614D-B27E-3639C0AB8A55}" srcOrd="5" destOrd="0" presId="urn:microsoft.com/office/officeart/2016/7/layout/VerticalHollowActionList"/>
    <dgm:cxn modelId="{38E02226-D901-C342-A33D-A3D863C3717A}" type="presParOf" srcId="{ECD89D49-D7A5-4544-B076-45CF2769D40C}" destId="{1A217AE7-D670-4E45-B4A6-F5AACDE95C24}" srcOrd="6" destOrd="0" presId="urn:microsoft.com/office/officeart/2016/7/layout/VerticalHollowActionList"/>
    <dgm:cxn modelId="{00336004-A085-B24B-BA72-5976142D3DDA}" type="presParOf" srcId="{1A217AE7-D670-4E45-B4A6-F5AACDE95C24}" destId="{E064435C-40E6-754C-8883-36BCE6011C3E}" srcOrd="0" destOrd="0" presId="urn:microsoft.com/office/officeart/2016/7/layout/VerticalHollowActionList"/>
    <dgm:cxn modelId="{AA65A691-60A4-094F-8359-CAC5160D4A12}" type="presParOf" srcId="{1A217AE7-D670-4E45-B4A6-F5AACDE95C24}" destId="{8B1AC972-0F3B-D74F-B808-A9936E0D43E7}" srcOrd="1" destOrd="0" presId="urn:microsoft.com/office/officeart/2016/7/layout/VerticalHollowActionList"/>
    <dgm:cxn modelId="{DA2681D8-F8CE-AB4F-BD39-C99AE750AF5B}" type="presParOf" srcId="{ECD89D49-D7A5-4544-B076-45CF2769D40C}" destId="{01706A3F-C207-E444-BBDA-69E595551A64}" srcOrd="7" destOrd="0" presId="urn:microsoft.com/office/officeart/2016/7/layout/VerticalHollowActionList"/>
    <dgm:cxn modelId="{B1639FC0-D184-1840-A76E-701FF1178F36}" type="presParOf" srcId="{ECD89D49-D7A5-4544-B076-45CF2769D40C}" destId="{DB12C866-67FD-844B-961E-107B3F5B2281}" srcOrd="8" destOrd="0" presId="urn:microsoft.com/office/officeart/2016/7/layout/VerticalHollowActionList"/>
    <dgm:cxn modelId="{559D59C7-8655-E74A-BAF6-103CAD725936}" type="presParOf" srcId="{DB12C866-67FD-844B-961E-107B3F5B2281}" destId="{9B268093-F8CC-AB4D-9F01-D4F9995A79BE}" srcOrd="0" destOrd="0" presId="urn:microsoft.com/office/officeart/2016/7/layout/VerticalHollowActionList"/>
    <dgm:cxn modelId="{3CEAA6BA-7432-9548-BD18-81F7AAC9A51F}" type="presParOf" srcId="{DB12C866-67FD-844B-961E-107B3F5B2281}" destId="{0D80ADB0-6E59-2549-8964-706DAD0BF43B}" srcOrd="1" destOrd="0" presId="urn:microsoft.com/office/officeart/2016/7/layout/VerticalHollowActionList"/>
    <dgm:cxn modelId="{6E3AD55D-7AA4-564E-A407-1578686279C7}" type="presParOf" srcId="{ECD89D49-D7A5-4544-B076-45CF2769D40C}" destId="{5AAA1AC8-8FE5-6F44-968E-C61A69901033}" srcOrd="9" destOrd="0" presId="urn:microsoft.com/office/officeart/2016/7/layout/VerticalHollowActionList"/>
    <dgm:cxn modelId="{950291F1-CE35-2744-98EA-C6BB8ADFEAAA}" type="presParOf" srcId="{ECD89D49-D7A5-4544-B076-45CF2769D40C}" destId="{15683976-DC20-EE48-9AF6-D7226E8661DE}" srcOrd="10" destOrd="0" presId="urn:microsoft.com/office/officeart/2016/7/layout/VerticalHollowActionList"/>
    <dgm:cxn modelId="{78DD3E73-FE7A-294E-9ED5-372B99CA2EE2}" type="presParOf" srcId="{15683976-DC20-EE48-9AF6-D7226E8661DE}" destId="{FE1F04E3-088C-6A4C-8B02-DF34E1F67E61}" srcOrd="0" destOrd="0" presId="urn:microsoft.com/office/officeart/2016/7/layout/VerticalHollowActionList"/>
    <dgm:cxn modelId="{13C6DC79-9EBC-B24A-A130-0CCFBF1D1AB7}" type="presParOf" srcId="{15683976-DC20-EE48-9AF6-D7226E8661DE}" destId="{C586382D-842C-464B-819D-CBF8EA4A457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9DE38-E3E9-394C-B423-92609456D2EA}">
      <dsp:nvSpPr>
        <dsp:cNvPr id="0" name=""/>
        <dsp:cNvSpPr/>
      </dsp:nvSpPr>
      <dsp:spPr>
        <a:xfrm>
          <a:off x="10018" y="54127"/>
          <a:ext cx="1750888" cy="42501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533400">
            <a:lnSpc>
              <a:spcPct val="90000"/>
            </a:lnSpc>
            <a:spcBef>
              <a:spcPct val="0"/>
            </a:spcBef>
            <a:spcAft>
              <a:spcPct val="35000"/>
            </a:spcAft>
            <a:buNone/>
          </a:pPr>
          <a:r>
            <a:rPr lang="en-PH" sz="1200" kern="1200" dirty="0"/>
            <a:t>The teacher presents the array of numbers to be sorted to all teams simultaneously.</a:t>
          </a:r>
          <a:endParaRPr lang="en-US" sz="1200" kern="1200" dirty="0"/>
        </a:p>
      </dsp:txBody>
      <dsp:txXfrm>
        <a:off x="10018" y="54127"/>
        <a:ext cx="1750888" cy="4250167"/>
      </dsp:txXfrm>
    </dsp:sp>
    <dsp:sp modelId="{A09EE3A6-E5B8-0A4F-9193-17216710676A}">
      <dsp:nvSpPr>
        <dsp:cNvPr id="0" name=""/>
        <dsp:cNvSpPr/>
      </dsp:nvSpPr>
      <dsp:spPr>
        <a:xfrm>
          <a:off x="1784400" y="2057711"/>
          <a:ext cx="262633"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C0429-E854-7F44-8FE3-98A35CC68959}">
      <dsp:nvSpPr>
        <dsp:cNvPr id="0" name=""/>
        <dsp:cNvSpPr/>
      </dsp:nvSpPr>
      <dsp:spPr>
        <a:xfrm>
          <a:off x="2070527" y="54127"/>
          <a:ext cx="1750888" cy="42501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533400">
            <a:lnSpc>
              <a:spcPct val="90000"/>
            </a:lnSpc>
            <a:spcBef>
              <a:spcPct val="0"/>
            </a:spcBef>
            <a:spcAft>
              <a:spcPct val="35000"/>
            </a:spcAft>
            <a:buNone/>
          </a:pPr>
          <a:r>
            <a:rPr lang="en-PH" sz="1200" kern="1200"/>
            <a:t>Each team will begin applying the chosen sorting algorithm (e.g., Bubble Sort, as in your example) to the array.</a:t>
          </a:r>
          <a:endParaRPr lang="en-US" sz="1200" kern="1200"/>
        </a:p>
      </dsp:txBody>
      <dsp:txXfrm>
        <a:off x="2070527" y="54127"/>
        <a:ext cx="1750888" cy="4250167"/>
      </dsp:txXfrm>
    </dsp:sp>
    <dsp:sp modelId="{98B270F1-6F3B-E843-9D1D-5039C507DCAD}">
      <dsp:nvSpPr>
        <dsp:cNvPr id="0" name=""/>
        <dsp:cNvSpPr/>
      </dsp:nvSpPr>
      <dsp:spPr>
        <a:xfrm>
          <a:off x="3844908" y="2057711"/>
          <a:ext cx="262633"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230D7-C2E2-2E42-8A7A-C5ECFA606007}">
      <dsp:nvSpPr>
        <dsp:cNvPr id="0" name=""/>
        <dsp:cNvSpPr/>
      </dsp:nvSpPr>
      <dsp:spPr>
        <a:xfrm>
          <a:off x="4131035" y="54127"/>
          <a:ext cx="1750888" cy="42501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ctr" defTabSz="533400">
            <a:lnSpc>
              <a:spcPct val="90000"/>
            </a:lnSpc>
            <a:spcBef>
              <a:spcPct val="0"/>
            </a:spcBef>
            <a:spcAft>
              <a:spcPct val="35000"/>
            </a:spcAft>
            <a:buNone/>
          </a:pPr>
          <a:r>
            <a:rPr lang="en-PH" sz="1200" kern="1200"/>
            <a:t>The first member of the team must write the numbers as such:</a:t>
          </a:r>
          <a:endParaRPr lang="en-US" sz="1200" kern="1200"/>
        </a:p>
        <a:p>
          <a:pPr marL="57150" lvl="1" indent="-57150" algn="just" defTabSz="444500">
            <a:lnSpc>
              <a:spcPct val="90000"/>
            </a:lnSpc>
            <a:spcBef>
              <a:spcPct val="0"/>
            </a:spcBef>
            <a:spcAft>
              <a:spcPct val="15000"/>
            </a:spcAft>
            <a:buChar char="•"/>
          </a:pPr>
          <a:r>
            <a:rPr lang="en-PH" sz="1000" kern="1200" dirty="0">
              <a:solidFill>
                <a:srgbClr val="FFFF00"/>
              </a:solidFill>
            </a:rPr>
            <a:t>Array at the beginning: 23, 10, -50, 70, 34, 5 (Martzel)</a:t>
          </a:r>
          <a:endParaRPr lang="en-US" sz="1000" kern="1200" dirty="0">
            <a:solidFill>
              <a:srgbClr val="FFFF00"/>
            </a:solidFill>
          </a:endParaRPr>
        </a:p>
      </dsp:txBody>
      <dsp:txXfrm>
        <a:off x="4131035" y="54127"/>
        <a:ext cx="1750888" cy="4250167"/>
      </dsp:txXfrm>
    </dsp:sp>
    <dsp:sp modelId="{FEE2F04A-800F-E443-93DC-5818C3593649}">
      <dsp:nvSpPr>
        <dsp:cNvPr id="0" name=""/>
        <dsp:cNvSpPr/>
      </dsp:nvSpPr>
      <dsp:spPr>
        <a:xfrm>
          <a:off x="5905416" y="2057711"/>
          <a:ext cx="262633"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B1442-1F2A-8E4E-9A89-FC7C76394D23}">
      <dsp:nvSpPr>
        <dsp:cNvPr id="0" name=""/>
        <dsp:cNvSpPr/>
      </dsp:nvSpPr>
      <dsp:spPr>
        <a:xfrm>
          <a:off x="6191543" y="54127"/>
          <a:ext cx="1750888" cy="42501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ctr" defTabSz="533400">
            <a:lnSpc>
              <a:spcPct val="90000"/>
            </a:lnSpc>
            <a:spcBef>
              <a:spcPct val="0"/>
            </a:spcBef>
            <a:spcAft>
              <a:spcPct val="35000"/>
            </a:spcAft>
            <a:buNone/>
          </a:pPr>
          <a:r>
            <a:rPr lang="en-PH" sz="1200" kern="1200" dirty="0"/>
            <a:t>After each pass or cycle of the sorting algorithm, a team member will write their name on the sheet of paper, along with the number series representing the array after that pass. The last member may write more than two cycles if necessary.</a:t>
          </a:r>
          <a:endParaRPr lang="en-US" sz="1200" kern="1200" dirty="0"/>
        </a:p>
        <a:p>
          <a:pPr marL="57150" lvl="1" indent="-57150" algn="just" defTabSz="444500">
            <a:lnSpc>
              <a:spcPct val="90000"/>
            </a:lnSpc>
            <a:spcBef>
              <a:spcPct val="0"/>
            </a:spcBef>
            <a:spcAft>
              <a:spcPct val="15000"/>
            </a:spcAft>
            <a:buChar char="•"/>
          </a:pPr>
          <a:r>
            <a:rPr lang="en-PH" sz="1000" b="1" kern="1200" dirty="0">
              <a:solidFill>
                <a:srgbClr val="FFFF00"/>
              </a:solidFill>
            </a:rPr>
            <a:t>After Pass #1:</a:t>
          </a:r>
          <a:endParaRPr lang="en-US" sz="1000" b="1" kern="1200" dirty="0">
            <a:solidFill>
              <a:srgbClr val="FFFF00"/>
            </a:solidFill>
          </a:endParaRPr>
        </a:p>
        <a:p>
          <a:pPr marL="57150" lvl="1" indent="-57150" algn="just" defTabSz="444500">
            <a:lnSpc>
              <a:spcPct val="90000"/>
            </a:lnSpc>
            <a:spcBef>
              <a:spcPct val="0"/>
            </a:spcBef>
            <a:spcAft>
              <a:spcPct val="15000"/>
            </a:spcAft>
            <a:buFontTx/>
            <a:buNone/>
          </a:pPr>
          <a:r>
            <a:rPr lang="en-PH" sz="1000" b="1" kern="1200" dirty="0">
              <a:solidFill>
                <a:srgbClr val="FFFF00"/>
              </a:solidFill>
            </a:rPr>
            <a:t>10, -50, 23, 34, 5, 70 (Baste)</a:t>
          </a:r>
          <a:endParaRPr lang="en-US" sz="1000" b="1" kern="1200" dirty="0">
            <a:solidFill>
              <a:srgbClr val="FFFF00"/>
            </a:solidFill>
          </a:endParaRPr>
        </a:p>
      </dsp:txBody>
      <dsp:txXfrm>
        <a:off x="6191543" y="54127"/>
        <a:ext cx="1750888" cy="4250167"/>
      </dsp:txXfrm>
    </dsp:sp>
    <dsp:sp modelId="{AAE042EB-11AE-754A-932D-0D00F78ED5B7}">
      <dsp:nvSpPr>
        <dsp:cNvPr id="0" name=""/>
        <dsp:cNvSpPr/>
      </dsp:nvSpPr>
      <dsp:spPr>
        <a:xfrm>
          <a:off x="7965924" y="2057711"/>
          <a:ext cx="262633" cy="243000"/>
        </a:xfrm>
        <a:prstGeom prst="rightArrow">
          <a:avLst>
            <a:gd name="adj1" fmla="val 50000"/>
            <a:gd name="adj2" fmla="val 5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D32DA-895F-5043-9B00-A282FB4C578D}">
      <dsp:nvSpPr>
        <dsp:cNvPr id="0" name=""/>
        <dsp:cNvSpPr/>
      </dsp:nvSpPr>
      <dsp:spPr>
        <a:xfrm>
          <a:off x="8252051" y="54127"/>
          <a:ext cx="1750888" cy="42501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ctr" defTabSz="533400">
            <a:lnSpc>
              <a:spcPct val="90000"/>
            </a:lnSpc>
            <a:spcBef>
              <a:spcPct val="0"/>
            </a:spcBef>
            <a:spcAft>
              <a:spcPct val="35000"/>
            </a:spcAft>
            <a:buNone/>
          </a:pPr>
          <a:r>
            <a:rPr lang="en-PH" sz="1200" kern="1200"/>
            <a:t>The last member of the team must write as such</a:t>
          </a:r>
          <a:endParaRPr lang="en-US" sz="1200" kern="1200"/>
        </a:p>
        <a:p>
          <a:pPr marL="57150" lvl="1" indent="-57150" algn="just" defTabSz="444500">
            <a:lnSpc>
              <a:spcPct val="90000"/>
            </a:lnSpc>
            <a:spcBef>
              <a:spcPct val="0"/>
            </a:spcBef>
            <a:spcAft>
              <a:spcPct val="15000"/>
            </a:spcAft>
            <a:buChar char="•"/>
          </a:pPr>
          <a:r>
            <a:rPr lang="en-US" sz="1000" b="1" kern="1200" dirty="0">
              <a:solidFill>
                <a:srgbClr val="FFFF00"/>
              </a:solidFill>
            </a:rPr>
            <a:t>After Pass #6 (Sorted)</a:t>
          </a:r>
        </a:p>
        <a:p>
          <a:pPr marL="57150" lvl="1" indent="-57150" algn="just" defTabSz="444500">
            <a:lnSpc>
              <a:spcPct val="90000"/>
            </a:lnSpc>
            <a:spcBef>
              <a:spcPct val="0"/>
            </a:spcBef>
            <a:spcAft>
              <a:spcPct val="15000"/>
            </a:spcAft>
            <a:buFontTx/>
            <a:buNone/>
          </a:pPr>
          <a:r>
            <a:rPr lang="en-US" sz="1000" b="1" kern="1200" dirty="0">
              <a:solidFill>
                <a:srgbClr val="FFFF00"/>
              </a:solidFill>
            </a:rPr>
            <a:t>: -50, 5, 10, 23, 34, 70 (Anna)</a:t>
          </a:r>
        </a:p>
      </dsp:txBody>
      <dsp:txXfrm>
        <a:off x="8252051" y="54127"/>
        <a:ext cx="1750888" cy="4250167"/>
      </dsp:txXfrm>
    </dsp:sp>
    <dsp:sp modelId="{DFF7D0FD-3669-6A4E-87AE-C627D38B07D2}">
      <dsp:nvSpPr>
        <dsp:cNvPr id="0" name=""/>
        <dsp:cNvSpPr/>
      </dsp:nvSpPr>
      <dsp:spPr>
        <a:xfrm>
          <a:off x="10026433" y="2057711"/>
          <a:ext cx="262633" cy="243000"/>
        </a:xfrm>
        <a:prstGeom prst="rightArrow">
          <a:avLst>
            <a:gd name="adj1" fmla="val 50000"/>
            <a:gd name="adj2" fmla="val 5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969C6-32B8-5C44-92F8-610BF5B48B9E}">
      <dsp:nvSpPr>
        <dsp:cNvPr id="0" name=""/>
        <dsp:cNvSpPr/>
      </dsp:nvSpPr>
      <dsp:spPr>
        <a:xfrm>
          <a:off x="10312559" y="54127"/>
          <a:ext cx="1750888" cy="42501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90000"/>
            </a:lnSpc>
            <a:spcBef>
              <a:spcPct val="0"/>
            </a:spcBef>
            <a:spcAft>
              <a:spcPct val="35000"/>
            </a:spcAft>
            <a:buNone/>
          </a:pPr>
          <a:r>
            <a:rPr lang="en-PH" sz="1400" kern="1200" dirty="0">
              <a:solidFill>
                <a:srgbClr val="FF0000"/>
              </a:solidFill>
            </a:rPr>
            <a:t>Erasures are NOT allowed. NFI is equivalent to 0 point.</a:t>
          </a:r>
          <a:endParaRPr lang="en-US" sz="1400" kern="1200" dirty="0">
            <a:solidFill>
              <a:srgbClr val="FF0000"/>
            </a:solidFill>
          </a:endParaRPr>
        </a:p>
      </dsp:txBody>
      <dsp:txXfrm>
        <a:off x="10312559" y="54127"/>
        <a:ext cx="1750888" cy="42501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3, 6, 50, -70, 14, 10</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3, 6, 50, -70, 14, 10</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-70, 3, 6, 50, 14, 10</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-70, 3, 6, 14, 50, 10</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 (Sorted)</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5, 10, 1, 15, 89, 4</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1, 10, 5, 4, 89, 15</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1, 5, 4, 10, 15, 89</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 (Sorted)</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-70, 6, 10, 3, 14, 50</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-70, 3, 10, 6, 14, 50</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 (Sorted)</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15, 1, 5, 10, 4, 89 </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1, 5, 10, 4, 15, 89</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1, 5, 4, 10, 15, 89</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#6 (Sorted)</a:t>
          </a:r>
        </a:p>
      </dsp:txBody>
      <dsp:txXfrm>
        <a:off x="358" y="3845904"/>
        <a:ext cx="3287648" cy="725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3, 6, -70, 14, 10, 50</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3, -70, 6, 10, 14, 50</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#6 (Sorted)</a:t>
          </a:r>
        </a:p>
      </dsp:txBody>
      <dsp:txXfrm>
        <a:off x="358" y="3845904"/>
        <a:ext cx="3287648" cy="725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6, 50, 3, 14, 10, -70</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50, 6, 14, 10, 3, -70</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50, 14, 10, 6, 3, -70</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50, 14, 10, 6, 3, -70</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50, 14, 10, 6, 3, -70</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50, 14, 10, 6, 3, -70</a:t>
          </a: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#6 (Sorted)</a:t>
          </a:r>
        </a:p>
      </dsp:txBody>
      <dsp:txXfrm>
        <a:off x="358" y="3845904"/>
        <a:ext cx="3287648" cy="725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-70, 6, 50, 3, 14, 10</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-70, 3, 50, 6, 14, 10</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-70, 3, 6, 50, 14, 10</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-70, 3, 6, 10, 50, 14</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-70, 3, 6, 10, 14, 50</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 (Sorted)</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89, 15, 1, 5, 10, 4</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89, 15, 1, 5, 10, 4</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89, 15, 10, 1, 5, 4</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89, 15, 10, 5, 1, 4</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89, 15, 10, 5, 4, 1</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 (Sorted)</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1, 89, 15, 5, 10, 4</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1, 4, 15, 5, 10, 89</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1, 4, 5, 15, 10, 89</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#6 (Sorted)</a:t>
          </a:r>
        </a:p>
      </dsp:txBody>
      <dsp:txXfrm>
        <a:off x="358" y="3845904"/>
        <a:ext cx="3287648" cy="7255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89, 15, 1, 5, 10, 4</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89, 15, 1, 5, 10, 4</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89, 15, 10, 5, 1, 4</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89, 15, 10, 5, 1, 4</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89, 15, 10, 5, 4, 1</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89, 15, 10, 5, 4, 1</a:t>
          </a: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#6 (Sorted)</a:t>
          </a:r>
        </a:p>
      </dsp:txBody>
      <dsp:txXfrm>
        <a:off x="358" y="3845904"/>
        <a:ext cx="3287648" cy="7255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9B71-6465-0140-A832-6391210CA02B}">
      <dsp:nvSpPr>
        <dsp:cNvPr id="0" name=""/>
        <dsp:cNvSpPr/>
      </dsp:nvSpPr>
      <dsp:spPr>
        <a:xfrm>
          <a:off x="3288006" y="558"/>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15, 89, 1, 5, 10, 4</a:t>
          </a:r>
        </a:p>
      </dsp:txBody>
      <dsp:txXfrm>
        <a:off x="3288006" y="558"/>
        <a:ext cx="5942132" cy="725537"/>
      </dsp:txXfrm>
    </dsp:sp>
    <dsp:sp modelId="{F51D2E2D-1928-984A-B8EB-AD1DF57B315C}">
      <dsp:nvSpPr>
        <dsp:cNvPr id="0" name=""/>
        <dsp:cNvSpPr/>
      </dsp:nvSpPr>
      <dsp:spPr>
        <a:xfrm>
          <a:off x="358" y="558"/>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#1</a:t>
          </a:r>
        </a:p>
      </dsp:txBody>
      <dsp:txXfrm>
        <a:off x="358" y="558"/>
        <a:ext cx="3287648" cy="725537"/>
      </dsp:txXfrm>
    </dsp:sp>
    <dsp:sp modelId="{0AB357E5-24CB-5646-9BA1-FE78A0706F9C}">
      <dsp:nvSpPr>
        <dsp:cNvPr id="0" name=""/>
        <dsp:cNvSpPr/>
      </dsp:nvSpPr>
      <dsp:spPr>
        <a:xfrm>
          <a:off x="3288006" y="769627"/>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1, 15, 89, 5, 10, 4</a:t>
          </a:r>
        </a:p>
      </dsp:txBody>
      <dsp:txXfrm>
        <a:off x="3288006" y="769627"/>
        <a:ext cx="5942132" cy="725537"/>
      </dsp:txXfrm>
    </dsp:sp>
    <dsp:sp modelId="{7FA6EDE9-2727-B747-BA34-B89BF85D3A0A}">
      <dsp:nvSpPr>
        <dsp:cNvPr id="0" name=""/>
        <dsp:cNvSpPr/>
      </dsp:nvSpPr>
      <dsp:spPr>
        <a:xfrm>
          <a:off x="358" y="769627"/>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#2</a:t>
          </a:r>
        </a:p>
      </dsp:txBody>
      <dsp:txXfrm>
        <a:off x="358" y="769627"/>
        <a:ext cx="3287648" cy="725537"/>
      </dsp:txXfrm>
    </dsp:sp>
    <dsp:sp modelId="{F72EFA3E-81DF-794C-BB34-423353FF3898}">
      <dsp:nvSpPr>
        <dsp:cNvPr id="0" name=""/>
        <dsp:cNvSpPr/>
      </dsp:nvSpPr>
      <dsp:spPr>
        <a:xfrm>
          <a:off x="3288006" y="153869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1, 5, 15, 89, 10, 4</a:t>
          </a:r>
        </a:p>
      </dsp:txBody>
      <dsp:txXfrm>
        <a:off x="3288006" y="1538696"/>
        <a:ext cx="5942132" cy="725537"/>
      </dsp:txXfrm>
    </dsp:sp>
    <dsp:sp modelId="{CE8C7E28-3079-C349-AC30-0C0887F4515A}">
      <dsp:nvSpPr>
        <dsp:cNvPr id="0" name=""/>
        <dsp:cNvSpPr/>
      </dsp:nvSpPr>
      <dsp:spPr>
        <a:xfrm>
          <a:off x="358" y="153869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#3</a:t>
          </a:r>
        </a:p>
      </dsp:txBody>
      <dsp:txXfrm>
        <a:off x="358" y="1538696"/>
        <a:ext cx="3287648" cy="725537"/>
      </dsp:txXfrm>
    </dsp:sp>
    <dsp:sp modelId="{8B1AC972-0F3B-D74F-B808-A9936E0D43E7}">
      <dsp:nvSpPr>
        <dsp:cNvPr id="0" name=""/>
        <dsp:cNvSpPr/>
      </dsp:nvSpPr>
      <dsp:spPr>
        <a:xfrm>
          <a:off x="3288006" y="2307766"/>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1, 5, 10, 15, 89, 4</a:t>
          </a:r>
        </a:p>
      </dsp:txBody>
      <dsp:txXfrm>
        <a:off x="3288006" y="2307766"/>
        <a:ext cx="5942132" cy="725537"/>
      </dsp:txXfrm>
    </dsp:sp>
    <dsp:sp modelId="{E064435C-40E6-754C-8883-36BCE6011C3E}">
      <dsp:nvSpPr>
        <dsp:cNvPr id="0" name=""/>
        <dsp:cNvSpPr/>
      </dsp:nvSpPr>
      <dsp:spPr>
        <a:xfrm>
          <a:off x="358" y="2307766"/>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#4</a:t>
          </a:r>
        </a:p>
      </dsp:txBody>
      <dsp:txXfrm>
        <a:off x="358" y="2307766"/>
        <a:ext cx="3287648" cy="725537"/>
      </dsp:txXfrm>
    </dsp:sp>
    <dsp:sp modelId="{0D80ADB0-6E59-2549-8964-706DAD0BF43B}">
      <dsp:nvSpPr>
        <dsp:cNvPr id="0" name=""/>
        <dsp:cNvSpPr/>
      </dsp:nvSpPr>
      <dsp:spPr>
        <a:xfrm>
          <a:off x="3288006" y="3076835"/>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dk1"/>
              </a:solidFill>
              <a:latin typeface="Cambria" panose="02040503050406030204" pitchFamily="18" charset="0"/>
              <a:ea typeface="Yu Gothic UI" panose="020B0400000000000000" pitchFamily="34" charset="-128"/>
            </a:rPr>
            <a:t>1, 4, 5, 10, 15, 89</a:t>
          </a:r>
        </a:p>
      </dsp:txBody>
      <dsp:txXfrm>
        <a:off x="3288006" y="3076835"/>
        <a:ext cx="5942132" cy="725537"/>
      </dsp:txXfrm>
    </dsp:sp>
    <dsp:sp modelId="{9B268093-F8CC-AB4D-9F01-D4F9995A79BE}">
      <dsp:nvSpPr>
        <dsp:cNvPr id="0" name=""/>
        <dsp:cNvSpPr/>
      </dsp:nvSpPr>
      <dsp:spPr>
        <a:xfrm>
          <a:off x="358" y="3076835"/>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dk1">
                  <a:hueOff val="0"/>
                  <a:satOff val="0"/>
                  <a:lumOff val="0"/>
                </a:schemeClr>
              </a:solidFill>
            </a:rPr>
            <a:t>After Pass #5 (Sorted)</a:t>
          </a:r>
        </a:p>
      </dsp:txBody>
      <dsp:txXfrm>
        <a:off x="358" y="3076835"/>
        <a:ext cx="3287648" cy="725537"/>
      </dsp:txXfrm>
    </dsp:sp>
    <dsp:sp modelId="{C586382D-842C-464B-819D-CBF8EA4A4574}">
      <dsp:nvSpPr>
        <dsp:cNvPr id="0" name=""/>
        <dsp:cNvSpPr/>
      </dsp:nvSpPr>
      <dsp:spPr>
        <a:xfrm>
          <a:off x="3288006" y="3845904"/>
          <a:ext cx="5942132" cy="7255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5294" tIns="184286" rIns="115294" bIns="184286" numCol="1" spcCol="1270" anchor="ctr" anchorCtr="0">
          <a:noAutofit/>
        </a:bodyPr>
        <a:lstStyle/>
        <a:p>
          <a:pPr marL="0" lvl="0" indent="0" algn="l" defTabSz="1422400">
            <a:lnSpc>
              <a:spcPct val="90000"/>
            </a:lnSpc>
            <a:spcBef>
              <a:spcPct val="0"/>
            </a:spcBef>
            <a:spcAft>
              <a:spcPct val="35000"/>
            </a:spcAft>
            <a:buNone/>
          </a:pPr>
          <a:endParaRPr lang="en-US" sz="3200" b="1" kern="1200" dirty="0">
            <a:solidFill>
              <a:schemeClr val="dk1"/>
            </a:solidFill>
            <a:latin typeface="Cambria" panose="02040503050406030204" pitchFamily="18" charset="0"/>
            <a:ea typeface="Yu Gothic UI" panose="020B0400000000000000" pitchFamily="34" charset="-128"/>
          </a:endParaRPr>
        </a:p>
      </dsp:txBody>
      <dsp:txXfrm>
        <a:off x="3288006" y="3845904"/>
        <a:ext cx="5942132" cy="725537"/>
      </dsp:txXfrm>
    </dsp:sp>
    <dsp:sp modelId="{FE1F04E3-088C-6A4C-8B02-DF34E1F67E61}">
      <dsp:nvSpPr>
        <dsp:cNvPr id="0" name=""/>
        <dsp:cNvSpPr/>
      </dsp:nvSpPr>
      <dsp:spPr>
        <a:xfrm>
          <a:off x="358" y="3845904"/>
          <a:ext cx="3287648" cy="72553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78609" tIns="71667" rIns="78609" bIns="71667"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dk1">
                <a:hueOff val="0"/>
                <a:satOff val="0"/>
                <a:lumOff val="0"/>
              </a:schemeClr>
            </a:solidFill>
          </a:endParaRPr>
        </a:p>
      </dsp:txBody>
      <dsp:txXfrm>
        <a:off x="358" y="3845904"/>
        <a:ext cx="3287648" cy="72553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lstStyle>
            <a:lvl1pPr algn="l">
              <a:lnSpc>
                <a:spcPct val="113000"/>
              </a:lnSpc>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9972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6057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88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8132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0080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2135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2425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1247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8529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2121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8/2/23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1037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lIns="109728" tIns="109728" rIns="109728" bIns="91440" anchor="ctr"/>
          <a:lstStyle>
            <a:lvl1pPr algn="r">
              <a:defRPr sz="1000" i="0">
                <a:solidFill>
                  <a:schemeClr val="tx2">
                    <a:alpha val="85000"/>
                  </a:schemeClr>
                </a:solidFill>
              </a:defRPr>
            </a:lvl1pPr>
          </a:lstStyle>
          <a:p>
            <a:fld id="{11008460-8B2F-4AAA-A4E2-10730069204C}" type="datetimeFigureOut">
              <a:rPr lang="en-US" smtClean="0"/>
              <a:pPr/>
              <a:t>8/2/23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lIns="109728" tIns="109728" rIns="109728" bIns="9144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lIns="109728" tIns="109728" rIns="109728" bIns="9144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04686296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100000"/>
        </a:lnSpc>
        <a:spcBef>
          <a:spcPct val="0"/>
        </a:spcBef>
        <a:buNone/>
        <a:defRPr sz="4000" kern="1200" spc="9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150000"/>
        <a:buFont typeface="Goudy Old Style" panose="02020502050305020303" pitchFamily="18" charset="0"/>
        <a:buChar char="∙"/>
        <a:defRPr sz="2000" kern="1200" spc="9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kern="1200" spc="90">
          <a:solidFill>
            <a:schemeClr val="tx2"/>
          </a:solidFill>
          <a:latin typeface="+mn-lt"/>
          <a:ea typeface="+mn-ea"/>
          <a:cs typeface="+mn-cs"/>
        </a:defRPr>
      </a:lvl2pPr>
      <a:lvl3pPr marL="548640" indent="-228600" algn="l" defTabSz="914400" rtl="0" eaLnBrk="1" latinLnBrk="0" hangingPunct="1">
        <a:lnSpc>
          <a:spcPct val="120000"/>
        </a:lnSpc>
        <a:spcBef>
          <a:spcPts val="500"/>
        </a:spcBef>
        <a:buSzPct val="150000"/>
        <a:buFont typeface="Goudy Old Style" panose="02020502050305020303" pitchFamily="18" charset="0"/>
        <a:buChar char="∙"/>
        <a:defRPr sz="1600" kern="1200" spc="90">
          <a:solidFill>
            <a:schemeClr val="tx2"/>
          </a:solidFill>
          <a:latin typeface="+mn-lt"/>
          <a:ea typeface="+mn-ea"/>
          <a:cs typeface="+mn-cs"/>
        </a:defRPr>
      </a:lvl3pPr>
      <a:lvl4pPr marL="594360" indent="0" algn="l" defTabSz="914400" rtl="0" eaLnBrk="1" latinLnBrk="0" hangingPunct="1">
        <a:lnSpc>
          <a:spcPct val="120000"/>
        </a:lnSpc>
        <a:spcBef>
          <a:spcPts val="500"/>
        </a:spcBef>
        <a:buFontTx/>
        <a:buNone/>
        <a:defRPr sz="1400" kern="1200" spc="9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150000"/>
        <a:buFont typeface="Goudy Old Style" panose="02020502050305020303" pitchFamily="18" charset="0"/>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5000"/>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2F9F49-4DC3-FE91-160A-E1B78E3A38D4}"/>
              </a:ext>
            </a:extLst>
          </p:cNvPr>
          <p:cNvSpPr>
            <a:spLocks noGrp="1"/>
          </p:cNvSpPr>
          <p:nvPr>
            <p:ph type="ctrTitle"/>
          </p:nvPr>
        </p:nvSpPr>
        <p:spPr>
          <a:xfrm>
            <a:off x="7569389" y="1891412"/>
            <a:ext cx="3149221" cy="2149459"/>
          </a:xfrm>
        </p:spPr>
        <p:txBody>
          <a:bodyPr>
            <a:normAutofit/>
          </a:bodyPr>
          <a:lstStyle/>
          <a:p>
            <a:pPr algn="ctr"/>
            <a:r>
              <a:rPr lang="en-US" sz="4000" dirty="0"/>
              <a:t>The </a:t>
            </a:r>
            <a:r>
              <a:rPr lang="en-US" sz="4000" b="1" dirty="0"/>
              <a:t>DSA</a:t>
            </a:r>
            <a:r>
              <a:rPr lang="en-US" sz="4000" dirty="0"/>
              <a:t> Show!</a:t>
            </a:r>
          </a:p>
        </p:txBody>
      </p:sp>
      <p:sp>
        <p:nvSpPr>
          <p:cNvPr id="3" name="Subtitle 2">
            <a:extLst>
              <a:ext uri="{FF2B5EF4-FFF2-40B4-BE49-F238E27FC236}">
                <a16:creationId xmlns:a16="http://schemas.microsoft.com/office/drawing/2014/main" id="{4A43B628-2343-4337-5B49-1CC6D62BAFAB}"/>
              </a:ext>
            </a:extLst>
          </p:cNvPr>
          <p:cNvSpPr>
            <a:spLocks noGrp="1"/>
          </p:cNvSpPr>
          <p:nvPr>
            <p:ph type="subTitle" idx="1"/>
          </p:nvPr>
        </p:nvSpPr>
        <p:spPr>
          <a:xfrm>
            <a:off x="7388623" y="4313467"/>
            <a:ext cx="3567244" cy="1241171"/>
          </a:xfrm>
        </p:spPr>
        <p:txBody>
          <a:bodyPr>
            <a:normAutofit/>
          </a:bodyPr>
          <a:lstStyle/>
          <a:p>
            <a:pPr algn="ctr"/>
            <a:r>
              <a:rPr lang="en-US" dirty="0"/>
              <a:t>By: Master Baste</a:t>
            </a:r>
          </a:p>
        </p:txBody>
      </p:sp>
      <p:sp>
        <p:nvSpPr>
          <p:cNvPr id="13" name="Freeform: Shape 10">
            <a:extLst>
              <a:ext uri="{FF2B5EF4-FFF2-40B4-BE49-F238E27FC236}">
                <a16:creationId xmlns:a16="http://schemas.microsoft.com/office/drawing/2014/main" id="{98F816C8-664D-4D46-87AC-DD705400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05180"/>
            <a:ext cx="4014345" cy="5316049"/>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618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Exchange Sort</a:t>
            </a:r>
          </a:p>
          <a:p>
            <a:r>
              <a:rPr lang="en-US" sz="2000" spc="0" dirty="0">
                <a:solidFill>
                  <a:schemeClr val="bg1"/>
                </a:solidFill>
              </a:rPr>
              <a:t>Order		      : Descending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482956" y="247136"/>
            <a:ext cx="6860545"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47852220"/>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0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Selection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339350303"/>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51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Selection Sort</a:t>
            </a:r>
          </a:p>
          <a:p>
            <a:r>
              <a:rPr lang="en-US" sz="2000" spc="0" dirty="0">
                <a:solidFill>
                  <a:schemeClr val="bg1"/>
                </a:solidFill>
              </a:rPr>
              <a:t>Order		        : Descending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1806096558"/>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35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Insertion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290361850"/>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947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Insertion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3, 6, 50, -70, 14, 10</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1922345765"/>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345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Tree>
    <p:extLst>
      <p:ext uri="{BB962C8B-B14F-4D97-AF65-F5344CB8AC3E}">
        <p14:creationId xmlns:p14="http://schemas.microsoft.com/office/powerpoint/2010/main" val="413526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Shell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2230910387"/>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936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Shell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3, 6, 50, -70, 14, 10</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247562135"/>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098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Tree>
    <p:extLst>
      <p:ext uri="{BB962C8B-B14F-4D97-AF65-F5344CB8AC3E}">
        <p14:creationId xmlns:p14="http://schemas.microsoft.com/office/powerpoint/2010/main" val="278533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B27F-2292-4DB2-4D61-4C997414775C}"/>
              </a:ext>
            </a:extLst>
          </p:cNvPr>
          <p:cNvSpPr>
            <a:spLocks noGrp="1"/>
          </p:cNvSpPr>
          <p:nvPr>
            <p:ph type="title"/>
          </p:nvPr>
        </p:nvSpPr>
        <p:spPr>
          <a:xfrm>
            <a:off x="339516" y="959587"/>
            <a:ext cx="9703557" cy="1064277"/>
          </a:xfrm>
        </p:spPr>
        <p:txBody>
          <a:bodyPr/>
          <a:lstStyle/>
          <a:p>
            <a:r>
              <a:rPr lang="en-US" dirty="0"/>
              <a:t>The Sorting Game</a:t>
            </a:r>
          </a:p>
        </p:txBody>
      </p:sp>
      <p:sp>
        <p:nvSpPr>
          <p:cNvPr id="3" name="Content Placeholder 2">
            <a:extLst>
              <a:ext uri="{FF2B5EF4-FFF2-40B4-BE49-F238E27FC236}">
                <a16:creationId xmlns:a16="http://schemas.microsoft.com/office/drawing/2014/main" id="{4F051F5E-2DF8-04CB-1398-B25697993110}"/>
              </a:ext>
            </a:extLst>
          </p:cNvPr>
          <p:cNvSpPr>
            <a:spLocks noGrp="1"/>
          </p:cNvSpPr>
          <p:nvPr>
            <p:ph idx="1"/>
          </p:nvPr>
        </p:nvSpPr>
        <p:spPr>
          <a:xfrm>
            <a:off x="477672" y="1984483"/>
            <a:ext cx="9826388" cy="4694830"/>
          </a:xfrm>
        </p:spPr>
        <p:txBody>
          <a:bodyPr/>
          <a:lstStyle/>
          <a:p>
            <a:pPr algn="just"/>
            <a:r>
              <a:rPr lang="en-PH" sz="1800" dirty="0">
                <a:effectLst/>
                <a:latin typeface="Calibri" panose="020F0502020204030204" pitchFamily="34" charset="0"/>
                <a:ea typeface="Calibri" panose="020F0502020204030204" pitchFamily="34" charset="0"/>
                <a:cs typeface="Times New Roman" panose="02020603050405020304" pitchFamily="18" charset="0"/>
              </a:rPr>
              <a:t>The Sorting Game you described is an excellent hands-on activity to help students understand how different sorting algorithms work. By involving students in the sorting process and allowing them to visualize the steps, they can better comprehend the mechanics behind these algorithms. Here's how the Sorting Game works:</a:t>
            </a:r>
          </a:p>
          <a:p>
            <a:pPr marL="0" indent="0" algn="just">
              <a:buNone/>
            </a:pPr>
            <a:r>
              <a:rPr lang="en-PH" sz="1800" b="1" i="1" dirty="0">
                <a:effectLst/>
                <a:latin typeface="Calibri" panose="020F0502020204030204" pitchFamily="34" charset="0"/>
                <a:ea typeface="Calibri" panose="020F0502020204030204" pitchFamily="34" charset="0"/>
                <a:cs typeface="Times New Roman" panose="02020603050405020304" pitchFamily="18" charset="0"/>
              </a:rPr>
              <a:t>**Objective:**</a:t>
            </a:r>
          </a:p>
          <a:p>
            <a:pPr algn="just"/>
            <a:r>
              <a:rPr lang="en-PH" sz="1800" dirty="0">
                <a:effectLst/>
                <a:latin typeface="Calibri" panose="020F0502020204030204" pitchFamily="34" charset="0"/>
                <a:ea typeface="Calibri" panose="020F0502020204030204" pitchFamily="34" charset="0"/>
                <a:cs typeface="Times New Roman" panose="02020603050405020304" pitchFamily="18" charset="0"/>
              </a:rPr>
              <a:t>The objective of the Sorting Game is to sort a given array of numbers using a specific sorting algorithm. Each team will work together to apply the sorting algorithm and document the changes in the array after each pass or cycle.</a:t>
            </a:r>
          </a:p>
          <a:p>
            <a:pPr marL="0" indent="0" algn="just">
              <a:buNone/>
            </a:pP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b="1" i="1" dirty="0">
                <a:effectLst/>
                <a:latin typeface="Calibri" panose="020F0502020204030204" pitchFamily="34" charset="0"/>
                <a:ea typeface="Calibri" panose="020F0502020204030204" pitchFamily="34" charset="0"/>
                <a:cs typeface="Times New Roman" panose="02020603050405020304" pitchFamily="18" charset="0"/>
              </a:rPr>
              <a:t>**Game Setup:**</a:t>
            </a:r>
          </a:p>
          <a:p>
            <a:pPr marL="320040" lvl="2" indent="0" algn="just">
              <a:buNone/>
            </a:pPr>
            <a:r>
              <a:rPr lang="en-PH" sz="1800" dirty="0">
                <a:effectLst/>
                <a:latin typeface="Calibri" panose="020F0502020204030204" pitchFamily="34" charset="0"/>
                <a:ea typeface="Calibri" panose="020F0502020204030204" pitchFamily="34" charset="0"/>
                <a:cs typeface="Times New Roman" panose="02020603050405020304" pitchFamily="18" charset="0"/>
              </a:rPr>
              <a:t>1. Divide the participants into teams, each consisting of 7 members.</a:t>
            </a:r>
          </a:p>
          <a:p>
            <a:pPr marL="320040" lvl="2" indent="0" algn="just">
              <a:buNone/>
            </a:pPr>
            <a:r>
              <a:rPr lang="en-PH" sz="1800" dirty="0">
                <a:effectLst/>
                <a:latin typeface="Calibri" panose="020F0502020204030204" pitchFamily="34" charset="0"/>
                <a:ea typeface="Calibri" panose="020F0502020204030204" pitchFamily="34" charset="0"/>
                <a:cs typeface="Times New Roman" panose="02020603050405020304" pitchFamily="18" charset="0"/>
              </a:rPr>
              <a:t>2. Prepare a list of unsorted arrays of numbers. Each team will receive the same array to sort projected on the screen.</a:t>
            </a:r>
          </a:p>
        </p:txBody>
      </p:sp>
    </p:spTree>
    <p:extLst>
      <p:ext uri="{BB962C8B-B14F-4D97-AF65-F5344CB8AC3E}">
        <p14:creationId xmlns:p14="http://schemas.microsoft.com/office/powerpoint/2010/main" val="243381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2B27F-2292-4DB2-4D61-4C997414775C}"/>
              </a:ext>
            </a:extLst>
          </p:cNvPr>
          <p:cNvSpPr>
            <a:spLocks noGrp="1"/>
          </p:cNvSpPr>
          <p:nvPr>
            <p:ph type="title"/>
          </p:nvPr>
        </p:nvSpPr>
        <p:spPr>
          <a:xfrm>
            <a:off x="959994" y="943705"/>
            <a:ext cx="10287000" cy="1279329"/>
          </a:xfrm>
        </p:spPr>
        <p:txBody>
          <a:bodyPr>
            <a:normAutofit/>
          </a:bodyPr>
          <a:lstStyle/>
          <a:p>
            <a:pPr algn="ctr"/>
            <a:r>
              <a:rPr lang="en-US" dirty="0"/>
              <a:t>**Game Mechanics:**</a:t>
            </a:r>
          </a:p>
        </p:txBody>
      </p:sp>
      <p:cxnSp>
        <p:nvCxnSpPr>
          <p:cNvPr id="24" name="Straight Connector 23">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0DB881D1-F41C-EC86-DC32-B64DDE8B6C5D}"/>
              </a:ext>
            </a:extLst>
          </p:cNvPr>
          <p:cNvGraphicFramePr>
            <a:graphicFrameLocks noGrp="1"/>
          </p:cNvGraphicFramePr>
          <p:nvPr>
            <p:ph idx="1"/>
            <p:extLst>
              <p:ext uri="{D42A27DB-BD31-4B8C-83A1-F6EECF244321}">
                <p14:modId xmlns:p14="http://schemas.microsoft.com/office/powerpoint/2010/main" val="1027933697"/>
              </p:ext>
            </p:extLst>
          </p:nvPr>
        </p:nvGraphicFramePr>
        <p:xfrm>
          <a:off x="54592" y="2342628"/>
          <a:ext cx="12073467" cy="4358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14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6D49-D7CB-D5D6-8D79-A4C465B445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FD191B-7918-C392-631E-115453C8817F}"/>
              </a:ext>
            </a:extLst>
          </p:cNvPr>
          <p:cNvSpPr>
            <a:spLocks noGrp="1"/>
          </p:cNvSpPr>
          <p:nvPr>
            <p:ph idx="1"/>
          </p:nvPr>
        </p:nvSpPr>
        <p:spPr/>
        <p:txBody>
          <a:bodyPr/>
          <a:lstStyle/>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Array at the beginning	: 23, 10, -50, 70, 34, 5 (Martzel) </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#1		: 10, -50, 23, 34, 5, 70 (Baste)</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#2		: -50, 10, 23, 5, 34, 70 (Kelsey)</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#3		: -50, 10, 5, 23, 34, 70 (Manny)</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#4		: -50, 5, 10, 23, 34, 70 (Sandra)</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#5		: -50, 5, 10, 23, 34, 70 (Mark)</a:t>
            </a:r>
          </a:p>
          <a:p>
            <a:pPr algn="just"/>
            <a:r>
              <a:rPr lang="en-PH" sz="1800" b="1" dirty="0">
                <a:effectLst/>
                <a:latin typeface="Calibri" panose="020F0502020204030204" pitchFamily="34" charset="0"/>
                <a:ea typeface="Calibri" panose="020F0502020204030204" pitchFamily="34" charset="0"/>
                <a:cs typeface="Times New Roman" panose="02020603050405020304" pitchFamily="18" charset="0"/>
              </a:rPr>
              <a:t>After Pass #6 (Sorted)	: -50, 5, 10, 23, 34, 70 (Anna)</a:t>
            </a:r>
          </a:p>
        </p:txBody>
      </p:sp>
    </p:spTree>
    <p:extLst>
      <p:ext uri="{BB962C8B-B14F-4D97-AF65-F5344CB8AC3E}">
        <p14:creationId xmlns:p14="http://schemas.microsoft.com/office/powerpoint/2010/main" val="25596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D191B-7918-C392-631E-115453C8817F}"/>
              </a:ext>
            </a:extLst>
          </p:cNvPr>
          <p:cNvSpPr>
            <a:spLocks noGrp="1"/>
          </p:cNvSpPr>
          <p:nvPr>
            <p:ph idx="1"/>
          </p:nvPr>
        </p:nvSpPr>
        <p:spPr>
          <a:xfrm>
            <a:off x="239486" y="599704"/>
            <a:ext cx="9033384" cy="4290730"/>
          </a:xfrm>
        </p:spPr>
        <p:txBody>
          <a:bodyPr/>
          <a:lstStyle/>
          <a:p>
            <a:pPr marL="0" indent="0" algn="just">
              <a:buNone/>
            </a:pPr>
            <a:r>
              <a:rPr lang="en-PH" sz="2400" b="1" i="1" dirty="0">
                <a:effectLst/>
                <a:latin typeface="Calibri" panose="020F0502020204030204" pitchFamily="34" charset="0"/>
                <a:ea typeface="Calibri" panose="020F0502020204030204" pitchFamily="34" charset="0"/>
                <a:cs typeface="Times New Roman" panose="02020603050405020304" pitchFamily="18" charset="0"/>
              </a:rPr>
              <a:t>Scoring:</a:t>
            </a:r>
          </a:p>
          <a:p>
            <a:pPr marL="0" indent="0" algn="just">
              <a:buNone/>
            </a:pPr>
            <a:r>
              <a:rPr lang="en-PH" sz="2400" b="1" i="1" dirty="0">
                <a:latin typeface="Calibri" panose="020F0502020204030204" pitchFamily="34" charset="0"/>
                <a:ea typeface="Calibri" panose="020F0502020204030204" pitchFamily="34" charset="0"/>
                <a:cs typeface="Times New Roman" panose="02020603050405020304" pitchFamily="18" charset="0"/>
              </a:rPr>
              <a:t>1. </a:t>
            </a:r>
            <a:r>
              <a:rPr lang="en-PH" sz="2400" b="1" i="1" dirty="0">
                <a:effectLst/>
                <a:latin typeface="Calibri" panose="020F0502020204030204" pitchFamily="34" charset="0"/>
                <a:ea typeface="Calibri" panose="020F0502020204030204" pitchFamily="34" charset="0"/>
                <a:cs typeface="Times New Roman" panose="02020603050405020304" pitchFamily="18" charset="0"/>
              </a:rPr>
              <a:t>Correctness</a:t>
            </a:r>
            <a:r>
              <a:rPr lang="en-PH" sz="2400" dirty="0">
                <a:effectLst/>
                <a:latin typeface="Calibri" panose="020F0502020204030204" pitchFamily="34" charset="0"/>
                <a:ea typeface="Calibri" panose="020F0502020204030204" pitchFamily="34" charset="0"/>
                <a:cs typeface="Times New Roman" panose="02020603050405020304" pitchFamily="18" charset="0"/>
              </a:rPr>
              <a:t>: Each team will receive 1 point for every correctly sorted array. For each incorrect or partially sorted array, they receive 0 points</a:t>
            </a:r>
          </a:p>
          <a:p>
            <a:pPr marL="0" indent="0" algn="just">
              <a:buNone/>
            </a:pPr>
            <a:r>
              <a:rPr lang="en-PH" sz="2400" b="1" i="1" dirty="0">
                <a:latin typeface="Calibri" panose="020F0502020204030204" pitchFamily="34" charset="0"/>
                <a:ea typeface="Calibri" panose="020F0502020204030204" pitchFamily="34" charset="0"/>
                <a:cs typeface="Times New Roman" panose="02020603050405020304" pitchFamily="18" charset="0"/>
              </a:rPr>
              <a:t>2. </a:t>
            </a:r>
            <a:r>
              <a:rPr lang="en-PH" sz="2400" b="1" i="1" dirty="0">
                <a:effectLst/>
                <a:latin typeface="Calibri" panose="020F0502020204030204" pitchFamily="34" charset="0"/>
                <a:ea typeface="Calibri" panose="020F0502020204030204" pitchFamily="34" charset="0"/>
                <a:cs typeface="Times New Roman" panose="02020603050405020304" pitchFamily="18" charset="0"/>
              </a:rPr>
              <a:t>Speed Bonus:</a:t>
            </a:r>
            <a:r>
              <a:rPr lang="en-PH" sz="2400" dirty="0">
                <a:effectLst/>
                <a:latin typeface="Calibri" panose="020F0502020204030204" pitchFamily="34" charset="0"/>
                <a:ea typeface="Calibri" panose="020F0502020204030204" pitchFamily="34" charset="0"/>
                <a:cs typeface="Times New Roman" panose="02020603050405020304" pitchFamily="18" charset="0"/>
              </a:rPr>
              <a:t> The fastest team to finish sorting their array will earn an additional 1 point in each round. This encourages teams to work efficiently and complete the sorting process as quickly as possible.</a:t>
            </a:r>
          </a:p>
        </p:txBody>
      </p:sp>
      <p:sp>
        <p:nvSpPr>
          <p:cNvPr id="7" name="Content Placeholder 2">
            <a:extLst>
              <a:ext uri="{FF2B5EF4-FFF2-40B4-BE49-F238E27FC236}">
                <a16:creationId xmlns:a16="http://schemas.microsoft.com/office/drawing/2014/main" id="{44536853-A6A1-1253-6AB1-FD4A4B377CCF}"/>
              </a:ext>
            </a:extLst>
          </p:cNvPr>
          <p:cNvSpPr txBox="1">
            <a:spLocks/>
          </p:cNvSpPr>
          <p:nvPr/>
        </p:nvSpPr>
        <p:spPr>
          <a:xfrm>
            <a:off x="1401289" y="4890434"/>
            <a:ext cx="9615054" cy="1626920"/>
          </a:xfrm>
          <a:prstGeom prst="rect">
            <a:avLst/>
          </a:prstGeom>
        </p:spPr>
        <p:txBody>
          <a:bodyPr lIns="109728" tIns="109728" rIns="109728" bIns="91440"/>
          <a:lstStyle>
            <a:lvl1pPr marL="228600" indent="-228600" algn="l" defTabSz="914400" rtl="0" eaLnBrk="1" latinLnBrk="0" hangingPunct="1">
              <a:lnSpc>
                <a:spcPct val="120000"/>
              </a:lnSpc>
              <a:spcBef>
                <a:spcPts val="1000"/>
              </a:spcBef>
              <a:buSzPct val="150000"/>
              <a:buFont typeface="Goudy Old Style" panose="02020502050305020303" pitchFamily="18" charset="0"/>
              <a:buChar char="∙"/>
              <a:defRPr sz="2000" kern="1200" spc="9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kern="1200" spc="90">
                <a:solidFill>
                  <a:schemeClr val="tx2"/>
                </a:solidFill>
                <a:latin typeface="+mn-lt"/>
                <a:ea typeface="+mn-ea"/>
                <a:cs typeface="+mn-cs"/>
              </a:defRPr>
            </a:lvl2pPr>
            <a:lvl3pPr marL="548640" indent="-228600" algn="l" defTabSz="914400" rtl="0" eaLnBrk="1" latinLnBrk="0" hangingPunct="1">
              <a:lnSpc>
                <a:spcPct val="120000"/>
              </a:lnSpc>
              <a:spcBef>
                <a:spcPts val="500"/>
              </a:spcBef>
              <a:buSzPct val="150000"/>
              <a:buFont typeface="Goudy Old Style" panose="02020502050305020303" pitchFamily="18" charset="0"/>
              <a:buChar char="∙"/>
              <a:defRPr sz="1600" kern="1200" spc="90">
                <a:solidFill>
                  <a:schemeClr val="tx2"/>
                </a:solidFill>
                <a:latin typeface="+mn-lt"/>
                <a:ea typeface="+mn-ea"/>
                <a:cs typeface="+mn-cs"/>
              </a:defRPr>
            </a:lvl3pPr>
            <a:lvl4pPr marL="594360" indent="0" algn="l" defTabSz="914400" rtl="0" eaLnBrk="1" latinLnBrk="0" hangingPunct="1">
              <a:lnSpc>
                <a:spcPct val="120000"/>
              </a:lnSpc>
              <a:spcBef>
                <a:spcPts val="500"/>
              </a:spcBef>
              <a:buFontTx/>
              <a:buNone/>
              <a:defRPr sz="1400" kern="1200" spc="9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150000"/>
              <a:buFont typeface="Goudy Old Style" panose="02020502050305020303" pitchFamily="18" charset="0"/>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Goudy Old Style" panose="02020502050305020303" pitchFamily="18" charset="0"/>
              <a:buNone/>
            </a:pPr>
            <a:r>
              <a:rPr lang="en-PH" sz="2400" b="1" i="1" dirty="0">
                <a:latin typeface="Calibri" panose="020F0502020204030204" pitchFamily="34" charset="0"/>
                <a:ea typeface="Calibri" panose="020F0502020204030204" pitchFamily="34" charset="0"/>
                <a:cs typeface="Times New Roman" panose="02020603050405020304" pitchFamily="18" charset="0"/>
              </a:rPr>
              <a:t>Winner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Font typeface="Goudy Old Style" panose="02020502050305020303" pitchFamily="18" charset="0"/>
              <a:buNone/>
            </a:pPr>
            <a:r>
              <a:rPr lang="en-PH" sz="2400" dirty="0">
                <a:latin typeface="Calibri" panose="020F0502020204030204" pitchFamily="34" charset="0"/>
                <a:ea typeface="Calibri" panose="020F0502020204030204" pitchFamily="34" charset="0"/>
                <a:cs typeface="Times New Roman" panose="02020603050405020304" pitchFamily="18" charset="0"/>
              </a:rPr>
              <a:t>The team with the highest total score will win the Sorting Game. </a:t>
            </a:r>
          </a:p>
        </p:txBody>
      </p:sp>
    </p:spTree>
    <p:extLst>
      <p:ext uri="{BB962C8B-B14F-4D97-AF65-F5344CB8AC3E}">
        <p14:creationId xmlns:p14="http://schemas.microsoft.com/office/powerpoint/2010/main" val="109253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8" name="Freeform: Shape 17">
            <a:extLst>
              <a:ext uri="{FF2B5EF4-FFF2-40B4-BE49-F238E27FC236}">
                <a16:creationId xmlns:a16="http://schemas.microsoft.com/office/drawing/2014/main" id="{B8C28122-AA8C-48D4-93E8-7C0082B6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6" y="2775974"/>
            <a:ext cx="5318105" cy="4093599"/>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32"/>
              <a:gd name="connsiteX1" fmla="*/ 0 w 2644724"/>
              <a:gd name="connsiteY1" fmla="*/ 822042 h 2414332"/>
              <a:gd name="connsiteX2" fmla="*/ 61554 w 2644724"/>
              <a:gd name="connsiteY2" fmla="*/ 566798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72750 w 2644724"/>
              <a:gd name="connsiteY1" fmla="*/ 552280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571974"/>
              <a:gd name="connsiteY0" fmla="*/ 552280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69622 w 2571974"/>
              <a:gd name="connsiteY7" fmla="*/ 1283604 h 2414332"/>
              <a:gd name="connsiteX8" fmla="*/ 2571974 w 2571974"/>
              <a:gd name="connsiteY8" fmla="*/ 2414306 h 2414332"/>
              <a:gd name="connsiteX9" fmla="*/ 2571969 w 2571974"/>
              <a:gd name="connsiteY9" fmla="*/ 2414332 h 2414332"/>
              <a:gd name="connsiteX0" fmla="*/ 0 w 2571974"/>
              <a:gd name="connsiteY0" fmla="*/ 534133 h 2414306"/>
              <a:gd name="connsiteX1" fmla="*/ 272655 w 2571974"/>
              <a:gd name="connsiteY1" fmla="*/ 360177 h 2414306"/>
              <a:gd name="connsiteX2" fmla="*/ 1109065 w 2571974"/>
              <a:gd name="connsiteY2" fmla="*/ 88701 h 2414306"/>
              <a:gd name="connsiteX3" fmla="*/ 1251779 w 2571974"/>
              <a:gd name="connsiteY3" fmla="*/ 0 h 2414306"/>
              <a:gd name="connsiteX4" fmla="*/ 1383183 w 2571974"/>
              <a:gd name="connsiteY4" fmla="*/ 80922 h 2414306"/>
              <a:gd name="connsiteX5" fmla="*/ 2226569 w 2571974"/>
              <a:gd name="connsiteY5" fmla="*/ 354733 h 2414306"/>
              <a:gd name="connsiteX6" fmla="*/ 2571974 w 2571974"/>
              <a:gd name="connsiteY6" fmla="*/ 822042 h 2414306"/>
              <a:gd name="connsiteX7" fmla="*/ 2569622 w 2571974"/>
              <a:gd name="connsiteY7" fmla="*/ 1283604 h 2414306"/>
              <a:gd name="connsiteX8" fmla="*/ 2571974 w 2571974"/>
              <a:gd name="connsiteY8" fmla="*/ 2414306 h 2414306"/>
              <a:gd name="connsiteX0" fmla="*/ 0 w 2571974"/>
              <a:gd name="connsiteY0" fmla="*/ 534133 h 1283604"/>
              <a:gd name="connsiteX1" fmla="*/ 272655 w 2571974"/>
              <a:gd name="connsiteY1" fmla="*/ 360177 h 1283604"/>
              <a:gd name="connsiteX2" fmla="*/ 1109065 w 2571974"/>
              <a:gd name="connsiteY2" fmla="*/ 88701 h 1283604"/>
              <a:gd name="connsiteX3" fmla="*/ 1251779 w 2571974"/>
              <a:gd name="connsiteY3" fmla="*/ 0 h 1283604"/>
              <a:gd name="connsiteX4" fmla="*/ 1383183 w 2571974"/>
              <a:gd name="connsiteY4" fmla="*/ 80922 h 1283604"/>
              <a:gd name="connsiteX5" fmla="*/ 2226569 w 2571974"/>
              <a:gd name="connsiteY5" fmla="*/ 354733 h 1283604"/>
              <a:gd name="connsiteX6" fmla="*/ 2571974 w 2571974"/>
              <a:gd name="connsiteY6" fmla="*/ 822042 h 1283604"/>
              <a:gd name="connsiteX7" fmla="*/ 2569622 w 2571974"/>
              <a:gd name="connsiteY7" fmla="*/ 1283604 h 128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974" h="1283604">
                <a:moveTo>
                  <a:pt x="0" y="534133"/>
                </a:moveTo>
                <a:cubicBezTo>
                  <a:pt x="54769" y="479838"/>
                  <a:pt x="85945" y="439860"/>
                  <a:pt x="272655" y="360177"/>
                </a:cubicBezTo>
                <a:cubicBezTo>
                  <a:pt x="519614" y="269446"/>
                  <a:pt x="821402" y="229668"/>
                  <a:pt x="1109065" y="88701"/>
                </a:cubicBezTo>
                <a:lnTo>
                  <a:pt x="1251779" y="0"/>
                </a:lnTo>
                <a:lnTo>
                  <a:pt x="1383183" y="80922"/>
                </a:lnTo>
                <a:cubicBezTo>
                  <a:pt x="1670846" y="221889"/>
                  <a:pt x="1979611" y="264002"/>
                  <a:pt x="2226569" y="354733"/>
                </a:cubicBezTo>
                <a:cubicBezTo>
                  <a:pt x="2464036" y="460028"/>
                  <a:pt x="2571974" y="580785"/>
                  <a:pt x="2571974" y="822042"/>
                </a:cubicBezTo>
                <a:lnTo>
                  <a:pt x="2569622" y="1283604"/>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37B061B-7D22-401D-ACD7-A79B3A9F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926" y="24701"/>
            <a:ext cx="2582489" cy="403978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0" fmla="*/ 0 w 2299319"/>
              <a:gd name="connsiteY0" fmla="*/ 2414306 h 2414306"/>
              <a:gd name="connsiteX1" fmla="*/ 0 w 2299319"/>
              <a:gd name="connsiteY1" fmla="*/ 822042 h 2414306"/>
              <a:gd name="connsiteX2" fmla="*/ 345405 w 2299319"/>
              <a:gd name="connsiteY2" fmla="*/ 354733 h 2414306"/>
              <a:gd name="connsiteX3" fmla="*/ 1181815 w 2299319"/>
              <a:gd name="connsiteY3" fmla="*/ 88701 h 2414306"/>
              <a:gd name="connsiteX4" fmla="*/ 1324529 w 2299319"/>
              <a:gd name="connsiteY4" fmla="*/ 0 h 2414306"/>
              <a:gd name="connsiteX5" fmla="*/ 1455933 w 2299319"/>
              <a:gd name="connsiteY5" fmla="*/ 80922 h 2414306"/>
              <a:gd name="connsiteX6" fmla="*/ 2299319 w 2299319"/>
              <a:gd name="connsiteY6" fmla="*/ 354733 h 2414306"/>
              <a:gd name="connsiteX0" fmla="*/ 0 w 1455933"/>
              <a:gd name="connsiteY0" fmla="*/ 2414306 h 2414306"/>
              <a:gd name="connsiteX1" fmla="*/ 0 w 1455933"/>
              <a:gd name="connsiteY1" fmla="*/ 822042 h 2414306"/>
              <a:gd name="connsiteX2" fmla="*/ 345405 w 1455933"/>
              <a:gd name="connsiteY2" fmla="*/ 354733 h 2414306"/>
              <a:gd name="connsiteX3" fmla="*/ 1181815 w 1455933"/>
              <a:gd name="connsiteY3" fmla="*/ 88701 h 2414306"/>
              <a:gd name="connsiteX4" fmla="*/ 1324529 w 1455933"/>
              <a:gd name="connsiteY4" fmla="*/ 0 h 2414306"/>
              <a:gd name="connsiteX5" fmla="*/ 1455933 w 1455933"/>
              <a:gd name="connsiteY5" fmla="*/ 80922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1313911 h 1313911"/>
              <a:gd name="connsiteX1" fmla="*/ 0 w 1324529"/>
              <a:gd name="connsiteY1" fmla="*/ 822042 h 1313911"/>
              <a:gd name="connsiteX2" fmla="*/ 345405 w 1324529"/>
              <a:gd name="connsiteY2" fmla="*/ 354733 h 1313911"/>
              <a:gd name="connsiteX3" fmla="*/ 1181815 w 1324529"/>
              <a:gd name="connsiteY3" fmla="*/ 88701 h 1313911"/>
              <a:gd name="connsiteX4" fmla="*/ 1324529 w 1324529"/>
              <a:gd name="connsiteY4" fmla="*/ 0 h 1313911"/>
              <a:gd name="connsiteX0" fmla="*/ 0 w 1248959"/>
              <a:gd name="connsiteY0" fmla="*/ 1266729 h 1266729"/>
              <a:gd name="connsiteX1" fmla="*/ 0 w 1248959"/>
              <a:gd name="connsiteY1" fmla="*/ 774860 h 1266729"/>
              <a:gd name="connsiteX2" fmla="*/ 345405 w 1248959"/>
              <a:gd name="connsiteY2" fmla="*/ 307551 h 1266729"/>
              <a:gd name="connsiteX3" fmla="*/ 1181815 w 1248959"/>
              <a:gd name="connsiteY3" fmla="*/ 41519 h 1266729"/>
              <a:gd name="connsiteX4" fmla="*/ 1248959 w 1248959"/>
              <a:gd name="connsiteY4" fmla="*/ 0 h 1266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959" h="1266729">
                <a:moveTo>
                  <a:pt x="0" y="1266729"/>
                </a:moveTo>
                <a:lnTo>
                  <a:pt x="0" y="774860"/>
                </a:lnTo>
                <a:cubicBezTo>
                  <a:pt x="0" y="533603"/>
                  <a:pt x="107938" y="412846"/>
                  <a:pt x="345405" y="307551"/>
                </a:cubicBezTo>
                <a:cubicBezTo>
                  <a:pt x="592364" y="216820"/>
                  <a:pt x="894152" y="182486"/>
                  <a:pt x="1181815" y="41519"/>
                </a:cubicBezTo>
                <a:lnTo>
                  <a:pt x="1248959" y="0"/>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Bubble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544741" y="247136"/>
            <a:ext cx="6712263"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15, 89, 1, 5, 10, 4</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824093234"/>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1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Bubble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482956" y="247136"/>
            <a:ext cx="6860545"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3, 6, 50, -70, 14, 10</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2524556548"/>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27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Bubble Sort</a:t>
            </a:r>
          </a:p>
          <a:p>
            <a:r>
              <a:rPr lang="en-US" sz="2000" spc="0" dirty="0">
                <a:solidFill>
                  <a:schemeClr val="bg1"/>
                </a:solidFill>
              </a:rPr>
              <a:t>Order			: Descending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482956" y="247136"/>
            <a:ext cx="6860545"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3, 6, 50, -70, 14, 10</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3623305406"/>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072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E01666C-CC9E-1B6A-411C-45F5B67133DB}"/>
              </a:ext>
            </a:extLst>
          </p:cNvPr>
          <p:cNvPicPr>
            <a:picLocks noChangeAspect="1"/>
          </p:cNvPicPr>
          <p:nvPr/>
        </p:nvPicPr>
        <p:blipFill rotWithShape="1">
          <a:blip r:embed="rId2"/>
          <a:srcRect t="24873"/>
          <a:stretch/>
        </p:blipFill>
        <p:spPr>
          <a:xfrm>
            <a:off x="20" y="10"/>
            <a:ext cx="12191979" cy="6869563"/>
          </a:xfrm>
          <a:prstGeom prst="rect">
            <a:avLst/>
          </a:prstGeom>
        </p:spPr>
      </p:pic>
      <p:sp>
        <p:nvSpPr>
          <p:cNvPr id="10" name="Title 1">
            <a:extLst>
              <a:ext uri="{FF2B5EF4-FFF2-40B4-BE49-F238E27FC236}">
                <a16:creationId xmlns:a16="http://schemas.microsoft.com/office/drawing/2014/main" id="{242E262E-CD21-3D31-BAA0-167EB429B073}"/>
              </a:ext>
            </a:extLst>
          </p:cNvPr>
          <p:cNvSpPr txBox="1">
            <a:spLocks/>
          </p:cNvSpPr>
          <p:nvPr/>
        </p:nvSpPr>
        <p:spPr>
          <a:xfrm>
            <a:off x="12924" y="97721"/>
            <a:ext cx="4524219" cy="1006063"/>
          </a:xfrm>
          <a:prstGeom prst="rect">
            <a:avLst/>
          </a:prstGeom>
        </p:spPr>
        <p:txBody>
          <a:bodyPr lIns="109728" tIns="109728" rIns="109728" bIns="91440" anchor="b"/>
          <a:lstStyle>
            <a:lvl1pPr algn="l" defTabSz="914400" rtl="0" eaLnBrk="1" latinLnBrk="0" hangingPunct="1">
              <a:lnSpc>
                <a:spcPct val="113000"/>
              </a:lnSpc>
              <a:spcBef>
                <a:spcPct val="0"/>
              </a:spcBef>
              <a:buNone/>
              <a:defRPr sz="4400" kern="1200" spc="90">
                <a:solidFill>
                  <a:schemeClr val="tx2"/>
                </a:solidFill>
                <a:latin typeface="+mj-lt"/>
                <a:ea typeface="+mj-ea"/>
                <a:cs typeface="+mj-cs"/>
              </a:defRPr>
            </a:lvl1pPr>
          </a:lstStyle>
          <a:p>
            <a:r>
              <a:rPr lang="en-US" sz="2000" spc="0" dirty="0">
                <a:solidFill>
                  <a:schemeClr val="bg1"/>
                </a:solidFill>
              </a:rPr>
              <a:t>Sorting Algorithm   : Exchange Sort</a:t>
            </a:r>
          </a:p>
          <a:p>
            <a:r>
              <a:rPr lang="en-US" sz="2000" spc="0" dirty="0">
                <a:solidFill>
                  <a:schemeClr val="bg1"/>
                </a:solidFill>
              </a:rPr>
              <a:t>Order		      : Ascending</a:t>
            </a:r>
          </a:p>
        </p:txBody>
      </p:sp>
      <p:sp>
        <p:nvSpPr>
          <p:cNvPr id="15" name="TextBox 14">
            <a:extLst>
              <a:ext uri="{FF2B5EF4-FFF2-40B4-BE49-F238E27FC236}">
                <a16:creationId xmlns:a16="http://schemas.microsoft.com/office/drawing/2014/main" id="{1FCA49AF-D18A-3EA4-AED9-EDED0C358927}"/>
              </a:ext>
            </a:extLst>
          </p:cNvPr>
          <p:cNvSpPr txBox="1"/>
          <p:nvPr/>
        </p:nvSpPr>
        <p:spPr>
          <a:xfrm>
            <a:off x="4482956" y="247136"/>
            <a:ext cx="6860545" cy="523220"/>
          </a:xfrm>
          <a:prstGeom prst="rect">
            <a:avLst/>
          </a:prstGeom>
          <a:noFill/>
        </p:spPr>
        <p:txBody>
          <a:bodyPr wrap="square">
            <a:spAutoFit/>
          </a:bodyPr>
          <a:lstStyle/>
          <a:p>
            <a:pPr algn="just"/>
            <a:r>
              <a:rPr lang="en-PH" sz="2400" b="1" i="0" dirty="0">
                <a:effectLst/>
                <a:latin typeface="Söhne"/>
              </a:rPr>
              <a:t>Array at the beginning	: </a:t>
            </a:r>
            <a:r>
              <a:rPr lang="en-PH" sz="2800" b="1" i="0" dirty="0">
                <a:effectLst/>
                <a:latin typeface="Söhne"/>
              </a:rPr>
              <a:t>3, 6, 50, -70, 14, 10</a:t>
            </a:r>
            <a:endParaRPr lang="en-PH" sz="28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1CD4C324-1750-9BA7-5682-6952BEA6A628}"/>
              </a:ext>
            </a:extLst>
          </p:cNvPr>
          <p:cNvGraphicFramePr/>
          <p:nvPr>
            <p:extLst>
              <p:ext uri="{D42A27DB-BD31-4B8C-83A1-F6EECF244321}">
                <p14:modId xmlns:p14="http://schemas.microsoft.com/office/powerpoint/2010/main" val="4221801066"/>
              </p:ext>
            </p:extLst>
          </p:nvPr>
        </p:nvGraphicFramePr>
        <p:xfrm>
          <a:off x="1679047" y="1778484"/>
          <a:ext cx="923049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13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theme/theme1.xml><?xml version="1.0" encoding="utf-8"?>
<a:theme xmlns:a="http://schemas.openxmlformats.org/drawingml/2006/main" name="Marrake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oudy">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277</TotalTime>
  <Words>1841</Words>
  <Application>Microsoft Macintosh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Yu Gothic</vt:lpstr>
      <vt:lpstr>Yu Mincho Demibold</vt:lpstr>
      <vt:lpstr>Arial</vt:lpstr>
      <vt:lpstr>Calibri</vt:lpstr>
      <vt:lpstr>Cambria</vt:lpstr>
      <vt:lpstr>Goudy Old Style</vt:lpstr>
      <vt:lpstr>Söhne</vt:lpstr>
      <vt:lpstr>MarrakeshVTI</vt:lpstr>
      <vt:lpstr>The DSA Show!</vt:lpstr>
      <vt:lpstr>The Sorting Game</vt:lpstr>
      <vt:lpstr>**Game Mechanics:**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DSA Show!</dc:title>
  <dc:creator>Baste, Martzel</dc:creator>
  <cp:lastModifiedBy>Baste, Martzel</cp:lastModifiedBy>
  <cp:revision>1</cp:revision>
  <dcterms:created xsi:type="dcterms:W3CDTF">2023-08-02T12:14:36Z</dcterms:created>
  <dcterms:modified xsi:type="dcterms:W3CDTF">2023-08-02T16:52:09Z</dcterms:modified>
</cp:coreProperties>
</file>