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/>
    <p:restoredTop sz="97872"/>
  </p:normalViewPr>
  <p:slideViewPr>
    <p:cSldViewPr snapToGrid="0">
      <p:cViewPr varScale="1">
        <p:scale>
          <a:sx n="227" d="100"/>
          <a:sy n="2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FCFA-E67C-E5C3-B56B-71AE55E7D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1D4CF-DD48-82ED-1E0C-3003415EA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CF0B-CFF6-7EC3-7B47-17409C88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11C8-5D32-F939-2F41-4B88CFA7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98314-0C42-9444-5F5C-52B0E306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8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328E-20FE-8E90-6FC7-F585956C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599C-F939-C614-26BA-2480353CF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825F6-3E42-699A-DD23-F2AB01BD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7E72-5A52-C0FE-D179-6E9B63B1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CF71-E75E-272F-ACDE-42F9AD1E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9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3BC96-D8E1-411F-57DF-79977451B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030F3-1396-1B7D-5230-1BD836B20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6829-47D2-4A47-6CAF-2C2DF8F7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22D0-3AFD-F3D8-6DE7-42FE2AE3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F4EC-F719-65BF-6FD7-E7A663D4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3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FA2-BF62-C959-550A-6BAB3C2C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3B89-A3C3-2B6E-E70B-F5DD99F9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AC58-A105-8F06-F62C-4FD1F5B5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500A-91D2-1340-8F7D-ACB76B99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A077-5CDD-3ED8-30D6-0311824C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1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A304-C5BE-2DA8-6ADD-CFB6B47B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8537A-D3FB-91EC-A0DC-435B0CE3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6C52-F048-8349-0948-AC6526F5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029B-D52B-00DD-0221-3BF6C50C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3DC7-0055-FD62-3B63-7F43F85D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AA23-1C5B-2BB3-316F-A0058328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459B-41B5-5D1A-9333-CC92F6CEA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FFFCA-14A3-DE5D-A9EF-40F77197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0F159-28BD-24D9-E5FF-042CEE50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0FF7A-6118-90D2-D09A-E09E7F57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EB207-C024-EB6C-71BA-3A321F71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F446-066C-3B13-E07C-F285265B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4FBC-8789-03CD-BB65-FD11B7D5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EB47-C00F-FAA3-C97A-204759F33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87281-40D8-5023-9298-DD23EEF8A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3321D-DB15-495E-0724-B23F93BD5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8E79F-728C-5A7C-0A3C-813B8AB8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EE9F8-CCE6-6BA8-41EB-BE0674CD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E3F4C-E7A3-D7F6-3505-6D4EE638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80C7-EE5F-9D71-B5C7-9BC3E3B2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9A161-129B-52C4-51E7-F5CF8560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E5339-55FE-5D1C-AB73-43401FCE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EFB8C-D44D-BA99-5A01-A9685D7B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8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8653C-0ECF-34CA-71CF-3AB750D5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6C9D4-042D-19C2-4B27-C1829572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12D8C-7D11-C74B-E1F3-9FE04F76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DD4A-3BF1-2789-43A9-0497274D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EF8D-9401-EBB5-78EA-42890A0E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86039-AA47-2366-8EAA-EB237CBB1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9BCE0-D522-C41D-5656-3C9160E8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B55DE-27D3-E5F3-4A8A-DE63DFDF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DB91-7729-197F-45C8-E3DE22AB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4FF9-B5B3-5807-9C54-4807F7AE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38401-9C7A-D7F0-7A40-F1F43A654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71176-3107-5816-E6EB-355FEF178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090F-A94A-9486-9150-C615424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8938B-92C3-3AF6-C80D-A5EBD111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99DD8-5046-B5C5-3269-C3FB80D4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7BA89-CBD1-3511-D8B7-5D0D7829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98708-24F5-1319-4C18-16D47989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D803-C678-8198-FFB7-3374CAA4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F90B-D93F-6547-8D80-A510CF1B4FA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87C6-F4F1-56CB-6065-DD5EBBD05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D923-B634-5728-BE46-76A9E547F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72B0-8253-5248-8435-1930769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install" TargetMode="External"/><Relationship Id="rId2" Type="http://schemas.openxmlformats.org/officeDocument/2006/relationships/hyperlink" Target="https://go.de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FC880-E986-82E5-3EC3-50988DE6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0D73EC-FB4F-7D3D-53BC-E12CA882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Golang is a Compiled, C-Style Language</a:t>
            </a:r>
          </a:p>
          <a:p>
            <a:r>
              <a:rPr lang="en-US" dirty="0"/>
              <a:t>It does NOT use a VM or runtime.  It is compiled machine code</a:t>
            </a:r>
          </a:p>
          <a:p>
            <a:r>
              <a:rPr lang="en-US" dirty="0"/>
              <a:t>It is a typed language</a:t>
            </a:r>
          </a:p>
          <a:p>
            <a:r>
              <a:rPr lang="en-US" dirty="0">
                <a:hlinkClick r:id="rId2"/>
              </a:rPr>
              <a:t>https://go.dev/</a:t>
            </a:r>
            <a:endParaRPr lang="en-US" dirty="0"/>
          </a:p>
          <a:p>
            <a:r>
              <a:rPr lang="en-US" dirty="0">
                <a:hlinkClick r:id="rId3"/>
              </a:rPr>
              <a:t>https://go.dev/doc/install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BDFB-0963-D8E2-C16A-6FB81ACB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Lang Interesting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2DF4-4CAD-091F-23C2-403F3B45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modules are NOT compiled, Go pulls source for modules</a:t>
            </a:r>
          </a:p>
          <a:p>
            <a:r>
              <a:rPr lang="en-US" dirty="0"/>
              <a:t>Go is easy to Cross Compile</a:t>
            </a:r>
          </a:p>
          <a:p>
            <a:r>
              <a:rPr lang="en-US" dirty="0"/>
              <a:t>Go is strongly Typed</a:t>
            </a:r>
          </a:p>
          <a:p>
            <a:r>
              <a:rPr lang="en-US" dirty="0"/>
              <a:t>Go is integrated with Git for modules</a:t>
            </a:r>
          </a:p>
        </p:txBody>
      </p:sp>
    </p:spTree>
    <p:extLst>
      <p:ext uri="{BB962C8B-B14F-4D97-AF65-F5344CB8AC3E}">
        <p14:creationId xmlns:p14="http://schemas.microsoft.com/office/powerpoint/2010/main" val="425534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F8F2-129E-9B7F-98F6-0E5876F1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4EFF-547C-1FFF-FB25-57445264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reference a memory location for an object </a:t>
            </a:r>
          </a:p>
          <a:p>
            <a:r>
              <a:rPr lang="en-US" dirty="0"/>
              <a:t>Use Pointers for Pass By Reference</a:t>
            </a:r>
          </a:p>
          <a:p>
            <a:r>
              <a:rPr lang="en-US" dirty="0"/>
              <a:t>Golang pointers cannot be used like C Pointers, which you can add to them</a:t>
            </a:r>
          </a:p>
          <a:p>
            <a:r>
              <a:rPr lang="en-US" dirty="0"/>
              <a:t>Array, Slices, Maps, Interface are all pointers by their nature.</a:t>
            </a:r>
          </a:p>
          <a:p>
            <a:r>
              <a:rPr lang="en-US" dirty="0"/>
              <a:t>For Structs, you can reference a pointer by &amp; operator </a:t>
            </a:r>
          </a:p>
          <a:p>
            <a:r>
              <a:rPr lang="en-US" dirty="0"/>
              <a:t>You can deference a pointer with the * operator</a:t>
            </a:r>
          </a:p>
        </p:txBody>
      </p:sp>
    </p:spTree>
    <p:extLst>
      <p:ext uri="{BB962C8B-B14F-4D97-AF65-F5344CB8AC3E}">
        <p14:creationId xmlns:p14="http://schemas.microsoft.com/office/powerpoint/2010/main" val="21539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0ADA-C25C-95ED-9EBB-6C31B7FB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1202-4455-D931-5187-0596469F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building blocks of “objects” in Golang</a:t>
            </a:r>
          </a:p>
          <a:p>
            <a:r>
              <a:rPr lang="en-US" dirty="0"/>
              <a:t>Structures can have:</a:t>
            </a:r>
          </a:p>
          <a:p>
            <a:pPr lvl="1"/>
            <a:r>
              <a:rPr lang="en-US" dirty="0"/>
              <a:t> External fields. (starts with upper case)</a:t>
            </a:r>
          </a:p>
          <a:p>
            <a:pPr lvl="1"/>
            <a:r>
              <a:rPr lang="en-US" dirty="0"/>
              <a:t>Internal/package level fields (Starts with lower case)</a:t>
            </a:r>
          </a:p>
          <a:p>
            <a:r>
              <a:rPr lang="en-US" dirty="0"/>
              <a:t>Don’t dwell on the choice of case, just accept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1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184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Golang</vt:lpstr>
      <vt:lpstr>Go Lang Interesting Points</vt:lpstr>
      <vt:lpstr>Pointers</vt:lpstr>
      <vt:lpstr>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</dc:title>
  <dc:creator>Mason, Brian</dc:creator>
  <cp:lastModifiedBy>Mason, Brian</cp:lastModifiedBy>
  <cp:revision>1</cp:revision>
  <dcterms:created xsi:type="dcterms:W3CDTF">2023-03-30T16:44:57Z</dcterms:created>
  <dcterms:modified xsi:type="dcterms:W3CDTF">2023-03-30T22:10:50Z</dcterms:modified>
</cp:coreProperties>
</file>