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2" r:id="rId3"/>
    <p:sldId id="274" r:id="rId4"/>
    <p:sldId id="279" r:id="rId5"/>
    <p:sldId id="273" r:id="rId6"/>
    <p:sldId id="270" r:id="rId7"/>
    <p:sldId id="277" r:id="rId8"/>
    <p:sldId id="278" r:id="rId9"/>
    <p:sldId id="280" r:id="rId10"/>
    <p:sldId id="263" r:id="rId11"/>
    <p:sldId id="258" r:id="rId1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78"/>
    <p:restoredTop sz="94635"/>
  </p:normalViewPr>
  <p:slideViewPr>
    <p:cSldViewPr snapToGrid="0" snapToObjects="1">
      <p:cViewPr varScale="1">
        <p:scale>
          <a:sx n="100" d="100"/>
          <a:sy n="100" d="100"/>
        </p:scale>
        <p:origin x="27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812DE-BB99-4F0A-9BDF-3E9EAC29702D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0E6F18-0A14-4FE0-85B5-79141ECCC5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Scott: Project Manager/API</a:t>
          </a:r>
        </a:p>
      </dgm:t>
    </dgm:pt>
    <dgm:pt modelId="{F19EA11C-A780-403B-AD5F-8B3FAC82ADF4}" type="parTrans" cxnId="{3578F50E-2F19-4D44-B2ED-BD6FBE8AD868}">
      <dgm:prSet/>
      <dgm:spPr/>
      <dgm:t>
        <a:bodyPr/>
        <a:lstStyle/>
        <a:p>
          <a:endParaRPr lang="en-US" sz="2000"/>
        </a:p>
      </dgm:t>
    </dgm:pt>
    <dgm:pt modelId="{B358AC39-4E06-4B28-9A3D-77BF361406AC}" type="sibTrans" cxnId="{3578F50E-2F19-4D44-B2ED-BD6FBE8AD868}">
      <dgm:prSet/>
      <dgm:spPr/>
      <dgm:t>
        <a:bodyPr/>
        <a:lstStyle/>
        <a:p>
          <a:endParaRPr lang="en-US" sz="2000"/>
        </a:p>
      </dgm:t>
    </dgm:pt>
    <dgm:pt modelId="{8420D6BD-5435-4848-BD63-BD1E3E4469F4}">
      <dgm:prSet custT="1"/>
      <dgm:spPr/>
      <dgm:t>
        <a:bodyPr/>
        <a:lstStyle/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Collin: API</a:t>
          </a:r>
        </a:p>
      </dgm:t>
    </dgm:pt>
    <dgm:pt modelId="{684986BA-1668-49C7-AF1B-8F2FDC4723F4}" type="parTrans" cxnId="{9DD3CD91-FE56-4363-B1B3-D074A325489A}">
      <dgm:prSet/>
      <dgm:spPr/>
      <dgm:t>
        <a:bodyPr/>
        <a:lstStyle/>
        <a:p>
          <a:endParaRPr lang="en-US" sz="2000"/>
        </a:p>
      </dgm:t>
    </dgm:pt>
    <dgm:pt modelId="{9FACF76E-B2AF-429D-8F33-FC77A658985B}" type="sibTrans" cxnId="{9DD3CD91-FE56-4363-B1B3-D074A325489A}">
      <dgm:prSet/>
      <dgm:spPr/>
      <dgm:t>
        <a:bodyPr/>
        <a:lstStyle/>
        <a:p>
          <a:endParaRPr lang="en-US" sz="2000"/>
        </a:p>
      </dgm:t>
    </dgm:pt>
    <dgm:pt modelId="{2CE8E3B4-20B1-4D51-BCBC-C6D4F41885E7}">
      <dgm:prSet custT="1"/>
      <dgm:spPr/>
      <dgm:t>
        <a:bodyPr/>
        <a:lstStyle/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Mason: </a:t>
          </a:r>
        </a:p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API/Database</a:t>
          </a:r>
        </a:p>
      </dgm:t>
    </dgm:pt>
    <dgm:pt modelId="{7DEC89ED-4908-4E2C-8D2F-2BCAFA50148C}" type="parTrans" cxnId="{0B3B1D34-B89F-41F9-B603-DDE067FB69D0}">
      <dgm:prSet/>
      <dgm:spPr/>
      <dgm:t>
        <a:bodyPr/>
        <a:lstStyle/>
        <a:p>
          <a:endParaRPr lang="en-US" sz="2000"/>
        </a:p>
      </dgm:t>
    </dgm:pt>
    <dgm:pt modelId="{4A112997-8F2F-4904-A1D7-4E8A6EC8BA8E}" type="sibTrans" cxnId="{0B3B1D34-B89F-41F9-B603-DDE067FB69D0}">
      <dgm:prSet/>
      <dgm:spPr/>
      <dgm:t>
        <a:bodyPr/>
        <a:lstStyle/>
        <a:p>
          <a:endParaRPr lang="en-US" sz="2000"/>
        </a:p>
      </dgm:t>
    </dgm:pt>
    <dgm:pt modelId="{8BC62FFB-0B4A-402A-87D4-95C2A23BDE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Sam: Frontend </a:t>
          </a:r>
        </a:p>
      </dgm:t>
    </dgm:pt>
    <dgm:pt modelId="{1A1823B1-0F30-48FA-8264-0EA028532CDA}" type="parTrans" cxnId="{003B4365-01F7-4889-9B93-6BB930488814}">
      <dgm:prSet/>
      <dgm:spPr/>
      <dgm:t>
        <a:bodyPr/>
        <a:lstStyle/>
        <a:p>
          <a:endParaRPr lang="en-US" sz="2000"/>
        </a:p>
      </dgm:t>
    </dgm:pt>
    <dgm:pt modelId="{3C124D79-A515-455F-B8D1-B8B1758A2C86}" type="sibTrans" cxnId="{003B4365-01F7-4889-9B93-6BB930488814}">
      <dgm:prSet/>
      <dgm:spPr/>
      <dgm:t>
        <a:bodyPr/>
        <a:lstStyle/>
        <a:p>
          <a:endParaRPr lang="en-US" sz="2000"/>
        </a:p>
      </dgm:t>
    </dgm:pt>
    <dgm:pt modelId="{B8D93208-6DFE-457F-B397-424C821258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Nick: Frontend</a:t>
          </a:r>
        </a:p>
      </dgm:t>
    </dgm:pt>
    <dgm:pt modelId="{BB86750F-38C8-4FA7-BD10-55F76E38FB25}" type="parTrans" cxnId="{3C548389-B897-4741-8569-A852B50F75A7}">
      <dgm:prSet/>
      <dgm:spPr/>
      <dgm:t>
        <a:bodyPr/>
        <a:lstStyle/>
        <a:p>
          <a:endParaRPr lang="en-US" sz="2000"/>
        </a:p>
      </dgm:t>
    </dgm:pt>
    <dgm:pt modelId="{2F8813AD-C048-43C0-BEDD-FF1F635779B1}" type="sibTrans" cxnId="{3C548389-B897-4741-8569-A852B50F75A7}">
      <dgm:prSet/>
      <dgm:spPr/>
      <dgm:t>
        <a:bodyPr/>
        <a:lstStyle/>
        <a:p>
          <a:endParaRPr lang="en-US" sz="2000"/>
        </a:p>
      </dgm:t>
    </dgm:pt>
    <dgm:pt modelId="{8A919D22-3A0F-4A11-A209-73822BB5B4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Nicole: Frontend</a:t>
          </a:r>
        </a:p>
      </dgm:t>
    </dgm:pt>
    <dgm:pt modelId="{DCF20103-0D91-4135-95B1-E73CE2861CC0}" type="parTrans" cxnId="{8B03A1C4-A3D3-47AC-868F-E16132AB0D44}">
      <dgm:prSet/>
      <dgm:spPr/>
      <dgm:t>
        <a:bodyPr/>
        <a:lstStyle/>
        <a:p>
          <a:endParaRPr lang="en-US" sz="2000"/>
        </a:p>
      </dgm:t>
    </dgm:pt>
    <dgm:pt modelId="{36C98C5D-F345-40F9-A5F9-ED7587FB0771}" type="sibTrans" cxnId="{8B03A1C4-A3D3-47AC-868F-E16132AB0D44}">
      <dgm:prSet/>
      <dgm:spPr/>
      <dgm:t>
        <a:bodyPr/>
        <a:lstStyle/>
        <a:p>
          <a:endParaRPr lang="en-US" sz="2000"/>
        </a:p>
      </dgm:t>
    </dgm:pt>
    <dgm:pt modelId="{1FB8923E-FA80-4189-9B08-759B347D88E9}" type="pres">
      <dgm:prSet presAssocID="{5CF812DE-BB99-4F0A-9BDF-3E9EAC29702D}" presName="root" presStyleCnt="0">
        <dgm:presLayoutVars>
          <dgm:dir/>
          <dgm:resizeHandles val="exact"/>
        </dgm:presLayoutVars>
      </dgm:prSet>
      <dgm:spPr/>
    </dgm:pt>
    <dgm:pt modelId="{3D95C2F4-8889-4967-B379-4F6D6A196D2D}" type="pres">
      <dgm:prSet presAssocID="{470E6F18-0A14-4FE0-85B5-79141ECCC580}" presName="compNode" presStyleCnt="0"/>
      <dgm:spPr/>
    </dgm:pt>
    <dgm:pt modelId="{D5CF35F1-F35E-47E4-9AF1-90FEBE236046}" type="pres">
      <dgm:prSet presAssocID="{470E6F18-0A14-4FE0-85B5-79141ECCC580}" presName="iconRect" presStyleLbl="node1" presStyleIdx="0" presStyleCnt="6" custScaleX="130804" custScaleY="1308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6D49919B-E15D-431B-ADB0-A87FD60050FF}" type="pres">
      <dgm:prSet presAssocID="{470E6F18-0A14-4FE0-85B5-79141ECCC580}" presName="spaceRect" presStyleCnt="0"/>
      <dgm:spPr/>
    </dgm:pt>
    <dgm:pt modelId="{6A710802-FBBA-4F1D-8E9E-80BED3AAEF08}" type="pres">
      <dgm:prSet presAssocID="{470E6F18-0A14-4FE0-85B5-79141ECCC580}" presName="textRect" presStyleLbl="revTx" presStyleIdx="0" presStyleCnt="6" custScaleX="115315" custScaleY="138618" custLinFactNeighborX="5628" custLinFactNeighborY="22109">
        <dgm:presLayoutVars>
          <dgm:chMax val="1"/>
          <dgm:chPref val="1"/>
        </dgm:presLayoutVars>
      </dgm:prSet>
      <dgm:spPr/>
    </dgm:pt>
    <dgm:pt modelId="{80CCB114-B8CC-4381-A74D-8C259FE1C426}" type="pres">
      <dgm:prSet presAssocID="{B358AC39-4E06-4B28-9A3D-77BF361406AC}" presName="sibTrans" presStyleCnt="0"/>
      <dgm:spPr/>
    </dgm:pt>
    <dgm:pt modelId="{AA64A00F-238A-4896-B012-7A70DE445DD8}" type="pres">
      <dgm:prSet presAssocID="{8420D6BD-5435-4848-BD63-BD1E3E4469F4}" presName="compNode" presStyleCnt="0"/>
      <dgm:spPr/>
    </dgm:pt>
    <dgm:pt modelId="{F7F64BD6-C85E-4663-AA43-4248E95F471D}" type="pres">
      <dgm:prSet presAssocID="{8420D6BD-5435-4848-BD63-BD1E3E4469F4}" presName="iconRect" presStyleLbl="node1" presStyleIdx="1" presStyleCnt="6" custScaleX="130804" custScaleY="1308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049CB8A-BC44-421E-B50E-5A7F3B3EEFEB}" type="pres">
      <dgm:prSet presAssocID="{8420D6BD-5435-4848-BD63-BD1E3E4469F4}" presName="spaceRect" presStyleCnt="0"/>
      <dgm:spPr/>
    </dgm:pt>
    <dgm:pt modelId="{E82A3AE7-67F0-410F-BA45-5EB0B239CCD1}" type="pres">
      <dgm:prSet presAssocID="{8420D6BD-5435-4848-BD63-BD1E3E4469F4}" presName="textRect" presStyleLbl="revTx" presStyleIdx="1" presStyleCnt="6" custScaleX="72724">
        <dgm:presLayoutVars>
          <dgm:chMax val="1"/>
          <dgm:chPref val="1"/>
        </dgm:presLayoutVars>
      </dgm:prSet>
      <dgm:spPr/>
    </dgm:pt>
    <dgm:pt modelId="{1DE30214-C612-4EB9-B65C-DC8DF209A9B3}" type="pres">
      <dgm:prSet presAssocID="{9FACF76E-B2AF-429D-8F33-FC77A658985B}" presName="sibTrans" presStyleCnt="0"/>
      <dgm:spPr/>
    </dgm:pt>
    <dgm:pt modelId="{77789199-E268-4256-AC20-EB8B3A071893}" type="pres">
      <dgm:prSet presAssocID="{2CE8E3B4-20B1-4D51-BCBC-C6D4F41885E7}" presName="compNode" presStyleCnt="0"/>
      <dgm:spPr/>
    </dgm:pt>
    <dgm:pt modelId="{8DD313C3-1652-4351-BA9A-4D66B98FB8DE}" type="pres">
      <dgm:prSet presAssocID="{2CE8E3B4-20B1-4D51-BCBC-C6D4F41885E7}" presName="iconRect" presStyleLbl="node1" presStyleIdx="2" presStyleCnt="6" custScaleX="130804" custScaleY="13080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ctus"/>
        </a:ext>
      </dgm:extLst>
    </dgm:pt>
    <dgm:pt modelId="{2202160C-5B85-42BB-BB6C-7931487DD7D9}" type="pres">
      <dgm:prSet presAssocID="{2CE8E3B4-20B1-4D51-BCBC-C6D4F41885E7}" presName="spaceRect" presStyleCnt="0"/>
      <dgm:spPr/>
    </dgm:pt>
    <dgm:pt modelId="{08CD7334-A020-4A5F-B0D1-94F578F42ADB}" type="pres">
      <dgm:prSet presAssocID="{2CE8E3B4-20B1-4D51-BCBC-C6D4F41885E7}" presName="textRect" presStyleLbl="revTx" presStyleIdx="2" presStyleCnt="6" custScaleX="115313">
        <dgm:presLayoutVars>
          <dgm:chMax val="1"/>
          <dgm:chPref val="1"/>
        </dgm:presLayoutVars>
      </dgm:prSet>
      <dgm:spPr/>
    </dgm:pt>
    <dgm:pt modelId="{5B6EC5E9-496C-4690-930A-C408B061DB29}" type="pres">
      <dgm:prSet presAssocID="{4A112997-8F2F-4904-A1D7-4E8A6EC8BA8E}" presName="sibTrans" presStyleCnt="0"/>
      <dgm:spPr/>
    </dgm:pt>
    <dgm:pt modelId="{BAB24EC5-1AD5-4713-9C24-08EFA2359298}" type="pres">
      <dgm:prSet presAssocID="{8BC62FFB-0B4A-402A-87D4-95C2A23BDE4F}" presName="compNode" presStyleCnt="0"/>
      <dgm:spPr/>
    </dgm:pt>
    <dgm:pt modelId="{0FB14C61-CD4C-463E-80A1-EE0E3972E241}" type="pres">
      <dgm:prSet presAssocID="{8BC62FFB-0B4A-402A-87D4-95C2A23BDE4F}" presName="iconRect" presStyleLbl="node1" presStyleIdx="3" presStyleCnt="6" custScaleX="130804" custScaleY="13080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1F539B0-BB30-4C28-AC35-1891FAD74D5A}" type="pres">
      <dgm:prSet presAssocID="{8BC62FFB-0B4A-402A-87D4-95C2A23BDE4F}" presName="spaceRect" presStyleCnt="0"/>
      <dgm:spPr/>
    </dgm:pt>
    <dgm:pt modelId="{3D4F0565-F613-4B63-AB44-30DE50E9FF82}" type="pres">
      <dgm:prSet presAssocID="{8BC62FFB-0B4A-402A-87D4-95C2A23BDE4F}" presName="textRect" presStyleLbl="revTx" presStyleIdx="3" presStyleCnt="6">
        <dgm:presLayoutVars>
          <dgm:chMax val="1"/>
          <dgm:chPref val="1"/>
        </dgm:presLayoutVars>
      </dgm:prSet>
      <dgm:spPr/>
    </dgm:pt>
    <dgm:pt modelId="{D9B3A84D-36C4-4159-B97F-051750360643}" type="pres">
      <dgm:prSet presAssocID="{3C124D79-A515-455F-B8D1-B8B1758A2C86}" presName="sibTrans" presStyleCnt="0"/>
      <dgm:spPr/>
    </dgm:pt>
    <dgm:pt modelId="{1E883AEE-BD14-477E-B22F-4F8CF9BA1E6A}" type="pres">
      <dgm:prSet presAssocID="{B8D93208-6DFE-457F-B397-424C8212583D}" presName="compNode" presStyleCnt="0"/>
      <dgm:spPr/>
    </dgm:pt>
    <dgm:pt modelId="{8B60DFF2-F314-4E83-8396-DCC413BB5A33}" type="pres">
      <dgm:prSet presAssocID="{B8D93208-6DFE-457F-B397-424C8212583D}" presName="iconRect" presStyleLbl="node1" presStyleIdx="4" presStyleCnt="6" custScaleX="130804" custScaleY="13080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4235B029-472E-43E6-A1C9-6663E3518172}" type="pres">
      <dgm:prSet presAssocID="{B8D93208-6DFE-457F-B397-424C8212583D}" presName="spaceRect" presStyleCnt="0"/>
      <dgm:spPr/>
    </dgm:pt>
    <dgm:pt modelId="{05C0C07E-6A9D-4CAB-84C5-78C4A0A3DE97}" type="pres">
      <dgm:prSet presAssocID="{B8D93208-6DFE-457F-B397-424C8212583D}" presName="textRect" presStyleLbl="revTx" presStyleIdx="4" presStyleCnt="6">
        <dgm:presLayoutVars>
          <dgm:chMax val="1"/>
          <dgm:chPref val="1"/>
        </dgm:presLayoutVars>
      </dgm:prSet>
      <dgm:spPr/>
    </dgm:pt>
    <dgm:pt modelId="{CC360B73-E5BE-4DC6-9536-E34CC8742748}" type="pres">
      <dgm:prSet presAssocID="{2F8813AD-C048-43C0-BEDD-FF1F635779B1}" presName="sibTrans" presStyleCnt="0"/>
      <dgm:spPr/>
    </dgm:pt>
    <dgm:pt modelId="{ADAF22B5-29DC-4086-92B6-D2F6C2DE9001}" type="pres">
      <dgm:prSet presAssocID="{8A919D22-3A0F-4A11-A209-73822BB5B4D6}" presName="compNode" presStyleCnt="0"/>
      <dgm:spPr/>
    </dgm:pt>
    <dgm:pt modelId="{1074F72A-3687-45D6-A418-A782ED1004F4}" type="pres">
      <dgm:prSet presAssocID="{8A919D22-3A0F-4A11-A209-73822BB5B4D6}" presName="iconRect" presStyleLbl="node1" presStyleIdx="5" presStyleCnt="6" custScaleX="130804" custScaleY="130804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cane"/>
        </a:ext>
      </dgm:extLst>
    </dgm:pt>
    <dgm:pt modelId="{2E7A8653-296D-45D8-8471-06CB28BCA111}" type="pres">
      <dgm:prSet presAssocID="{8A919D22-3A0F-4A11-A209-73822BB5B4D6}" presName="spaceRect" presStyleCnt="0"/>
      <dgm:spPr/>
    </dgm:pt>
    <dgm:pt modelId="{EB195831-19CB-4B2E-8E5D-87A4562F0698}" type="pres">
      <dgm:prSet presAssocID="{8A919D22-3A0F-4A11-A209-73822BB5B4D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78F50E-2F19-4D44-B2ED-BD6FBE8AD868}" srcId="{5CF812DE-BB99-4F0A-9BDF-3E9EAC29702D}" destId="{470E6F18-0A14-4FE0-85B5-79141ECCC580}" srcOrd="0" destOrd="0" parTransId="{F19EA11C-A780-403B-AD5F-8B3FAC82ADF4}" sibTransId="{B358AC39-4E06-4B28-9A3D-77BF361406AC}"/>
    <dgm:cxn modelId="{0B3B1D34-B89F-41F9-B603-DDE067FB69D0}" srcId="{5CF812DE-BB99-4F0A-9BDF-3E9EAC29702D}" destId="{2CE8E3B4-20B1-4D51-BCBC-C6D4F41885E7}" srcOrd="2" destOrd="0" parTransId="{7DEC89ED-4908-4E2C-8D2F-2BCAFA50148C}" sibTransId="{4A112997-8F2F-4904-A1D7-4E8A6EC8BA8E}"/>
    <dgm:cxn modelId="{003B4365-01F7-4889-9B93-6BB930488814}" srcId="{5CF812DE-BB99-4F0A-9BDF-3E9EAC29702D}" destId="{8BC62FFB-0B4A-402A-87D4-95C2A23BDE4F}" srcOrd="3" destOrd="0" parTransId="{1A1823B1-0F30-48FA-8264-0EA028532CDA}" sibTransId="{3C124D79-A515-455F-B8D1-B8B1758A2C86}"/>
    <dgm:cxn modelId="{A3759256-9B9B-4455-B45D-DA80F47ED8A7}" type="presOf" srcId="{8BC62FFB-0B4A-402A-87D4-95C2A23BDE4F}" destId="{3D4F0565-F613-4B63-AB44-30DE50E9FF82}" srcOrd="0" destOrd="0" presId="urn:microsoft.com/office/officeart/2018/2/layout/IconLabelList"/>
    <dgm:cxn modelId="{3C548389-B897-4741-8569-A852B50F75A7}" srcId="{5CF812DE-BB99-4F0A-9BDF-3E9EAC29702D}" destId="{B8D93208-6DFE-457F-B397-424C8212583D}" srcOrd="4" destOrd="0" parTransId="{BB86750F-38C8-4FA7-BD10-55F76E38FB25}" sibTransId="{2F8813AD-C048-43C0-BEDD-FF1F635779B1}"/>
    <dgm:cxn modelId="{9DD3CD91-FE56-4363-B1B3-D074A325489A}" srcId="{5CF812DE-BB99-4F0A-9BDF-3E9EAC29702D}" destId="{8420D6BD-5435-4848-BD63-BD1E3E4469F4}" srcOrd="1" destOrd="0" parTransId="{684986BA-1668-49C7-AF1B-8F2FDC4723F4}" sibTransId="{9FACF76E-B2AF-429D-8F33-FC77A658985B}"/>
    <dgm:cxn modelId="{62868DA0-0D5E-4CAD-A064-9CA606D346CE}" type="presOf" srcId="{2CE8E3B4-20B1-4D51-BCBC-C6D4F41885E7}" destId="{08CD7334-A020-4A5F-B0D1-94F578F42ADB}" srcOrd="0" destOrd="0" presId="urn:microsoft.com/office/officeart/2018/2/layout/IconLabelList"/>
    <dgm:cxn modelId="{F5BAE2A7-EAED-47BB-85B2-146E0601C8D3}" type="presOf" srcId="{5CF812DE-BB99-4F0A-9BDF-3E9EAC29702D}" destId="{1FB8923E-FA80-4189-9B08-759B347D88E9}" srcOrd="0" destOrd="0" presId="urn:microsoft.com/office/officeart/2018/2/layout/IconLabelList"/>
    <dgm:cxn modelId="{2C62A6AA-6ACB-449B-A043-15078A6E70DA}" type="presOf" srcId="{470E6F18-0A14-4FE0-85B5-79141ECCC580}" destId="{6A710802-FBBA-4F1D-8E9E-80BED3AAEF08}" srcOrd="0" destOrd="0" presId="urn:microsoft.com/office/officeart/2018/2/layout/IconLabelList"/>
    <dgm:cxn modelId="{6473A8BA-C173-4A07-AA72-7655BE423EAB}" type="presOf" srcId="{8420D6BD-5435-4848-BD63-BD1E3E4469F4}" destId="{E82A3AE7-67F0-410F-BA45-5EB0B239CCD1}" srcOrd="0" destOrd="0" presId="urn:microsoft.com/office/officeart/2018/2/layout/IconLabelList"/>
    <dgm:cxn modelId="{8B03A1C4-A3D3-47AC-868F-E16132AB0D44}" srcId="{5CF812DE-BB99-4F0A-9BDF-3E9EAC29702D}" destId="{8A919D22-3A0F-4A11-A209-73822BB5B4D6}" srcOrd="5" destOrd="0" parTransId="{DCF20103-0D91-4135-95B1-E73CE2861CC0}" sibTransId="{36C98C5D-F345-40F9-A5F9-ED7587FB0771}"/>
    <dgm:cxn modelId="{95DF62CF-9B37-43EC-AE31-41A9ADDE4D3B}" type="presOf" srcId="{B8D93208-6DFE-457F-B397-424C8212583D}" destId="{05C0C07E-6A9D-4CAB-84C5-78C4A0A3DE97}" srcOrd="0" destOrd="0" presId="urn:microsoft.com/office/officeart/2018/2/layout/IconLabelList"/>
    <dgm:cxn modelId="{0BE11BFE-ED30-4EE5-A7A3-F06804E05EDE}" type="presOf" srcId="{8A919D22-3A0F-4A11-A209-73822BB5B4D6}" destId="{EB195831-19CB-4B2E-8E5D-87A4562F0698}" srcOrd="0" destOrd="0" presId="urn:microsoft.com/office/officeart/2018/2/layout/IconLabelList"/>
    <dgm:cxn modelId="{617E0378-8836-4944-94B9-EC449690DBF7}" type="presParOf" srcId="{1FB8923E-FA80-4189-9B08-759B347D88E9}" destId="{3D95C2F4-8889-4967-B379-4F6D6A196D2D}" srcOrd="0" destOrd="0" presId="urn:microsoft.com/office/officeart/2018/2/layout/IconLabelList"/>
    <dgm:cxn modelId="{93028746-AE1D-4366-B92D-6BE823A5CECF}" type="presParOf" srcId="{3D95C2F4-8889-4967-B379-4F6D6A196D2D}" destId="{D5CF35F1-F35E-47E4-9AF1-90FEBE236046}" srcOrd="0" destOrd="0" presId="urn:microsoft.com/office/officeart/2018/2/layout/IconLabelList"/>
    <dgm:cxn modelId="{4FCD3F1B-139D-417F-83F1-7FA5F80F41A9}" type="presParOf" srcId="{3D95C2F4-8889-4967-B379-4F6D6A196D2D}" destId="{6D49919B-E15D-431B-ADB0-A87FD60050FF}" srcOrd="1" destOrd="0" presId="urn:microsoft.com/office/officeart/2018/2/layout/IconLabelList"/>
    <dgm:cxn modelId="{B915079B-1AE4-429E-9104-BB6B34F897F7}" type="presParOf" srcId="{3D95C2F4-8889-4967-B379-4F6D6A196D2D}" destId="{6A710802-FBBA-4F1D-8E9E-80BED3AAEF08}" srcOrd="2" destOrd="0" presId="urn:microsoft.com/office/officeart/2018/2/layout/IconLabelList"/>
    <dgm:cxn modelId="{3FECAA25-F5CF-48D8-AF85-088ED4B4F636}" type="presParOf" srcId="{1FB8923E-FA80-4189-9B08-759B347D88E9}" destId="{80CCB114-B8CC-4381-A74D-8C259FE1C426}" srcOrd="1" destOrd="0" presId="urn:microsoft.com/office/officeart/2018/2/layout/IconLabelList"/>
    <dgm:cxn modelId="{DAC0ED71-E484-4728-ADCC-4FFF3848C468}" type="presParOf" srcId="{1FB8923E-FA80-4189-9B08-759B347D88E9}" destId="{AA64A00F-238A-4896-B012-7A70DE445DD8}" srcOrd="2" destOrd="0" presId="urn:microsoft.com/office/officeart/2018/2/layout/IconLabelList"/>
    <dgm:cxn modelId="{64BA63CC-8478-49F4-912E-98FE662A9F19}" type="presParOf" srcId="{AA64A00F-238A-4896-B012-7A70DE445DD8}" destId="{F7F64BD6-C85E-4663-AA43-4248E95F471D}" srcOrd="0" destOrd="0" presId="urn:microsoft.com/office/officeart/2018/2/layout/IconLabelList"/>
    <dgm:cxn modelId="{4E36B8C8-B729-4B45-9CC4-E15D94543830}" type="presParOf" srcId="{AA64A00F-238A-4896-B012-7A70DE445DD8}" destId="{D049CB8A-BC44-421E-B50E-5A7F3B3EEFEB}" srcOrd="1" destOrd="0" presId="urn:microsoft.com/office/officeart/2018/2/layout/IconLabelList"/>
    <dgm:cxn modelId="{EEE121C0-303C-4AF9-B3E0-5E1E9872A3FA}" type="presParOf" srcId="{AA64A00F-238A-4896-B012-7A70DE445DD8}" destId="{E82A3AE7-67F0-410F-BA45-5EB0B239CCD1}" srcOrd="2" destOrd="0" presId="urn:microsoft.com/office/officeart/2018/2/layout/IconLabelList"/>
    <dgm:cxn modelId="{045B1A78-1383-4A5A-84FF-7CF1E774512E}" type="presParOf" srcId="{1FB8923E-FA80-4189-9B08-759B347D88E9}" destId="{1DE30214-C612-4EB9-B65C-DC8DF209A9B3}" srcOrd="3" destOrd="0" presId="urn:microsoft.com/office/officeart/2018/2/layout/IconLabelList"/>
    <dgm:cxn modelId="{3D36A772-D479-4D47-B3E7-26C29CDE78A9}" type="presParOf" srcId="{1FB8923E-FA80-4189-9B08-759B347D88E9}" destId="{77789199-E268-4256-AC20-EB8B3A071893}" srcOrd="4" destOrd="0" presId="urn:microsoft.com/office/officeart/2018/2/layout/IconLabelList"/>
    <dgm:cxn modelId="{39999E03-4793-4E93-865D-47123008C7EE}" type="presParOf" srcId="{77789199-E268-4256-AC20-EB8B3A071893}" destId="{8DD313C3-1652-4351-BA9A-4D66B98FB8DE}" srcOrd="0" destOrd="0" presId="urn:microsoft.com/office/officeart/2018/2/layout/IconLabelList"/>
    <dgm:cxn modelId="{E5289508-6048-4AEC-ABEB-F3091024FDF1}" type="presParOf" srcId="{77789199-E268-4256-AC20-EB8B3A071893}" destId="{2202160C-5B85-42BB-BB6C-7931487DD7D9}" srcOrd="1" destOrd="0" presId="urn:microsoft.com/office/officeart/2018/2/layout/IconLabelList"/>
    <dgm:cxn modelId="{BD360410-AE0B-4C78-8667-09CF0EE50279}" type="presParOf" srcId="{77789199-E268-4256-AC20-EB8B3A071893}" destId="{08CD7334-A020-4A5F-B0D1-94F578F42ADB}" srcOrd="2" destOrd="0" presId="urn:microsoft.com/office/officeart/2018/2/layout/IconLabelList"/>
    <dgm:cxn modelId="{A50F27C7-F818-4F61-91AA-12F56D9E3C8A}" type="presParOf" srcId="{1FB8923E-FA80-4189-9B08-759B347D88E9}" destId="{5B6EC5E9-496C-4690-930A-C408B061DB29}" srcOrd="5" destOrd="0" presId="urn:microsoft.com/office/officeart/2018/2/layout/IconLabelList"/>
    <dgm:cxn modelId="{D807A1C0-704D-4A15-BDF0-9661476847ED}" type="presParOf" srcId="{1FB8923E-FA80-4189-9B08-759B347D88E9}" destId="{BAB24EC5-1AD5-4713-9C24-08EFA2359298}" srcOrd="6" destOrd="0" presId="urn:microsoft.com/office/officeart/2018/2/layout/IconLabelList"/>
    <dgm:cxn modelId="{1AA0E185-5F52-46F5-8F23-2170BCA92B7D}" type="presParOf" srcId="{BAB24EC5-1AD5-4713-9C24-08EFA2359298}" destId="{0FB14C61-CD4C-463E-80A1-EE0E3972E241}" srcOrd="0" destOrd="0" presId="urn:microsoft.com/office/officeart/2018/2/layout/IconLabelList"/>
    <dgm:cxn modelId="{9648658F-866E-429C-BF15-FC98FB6E06A5}" type="presParOf" srcId="{BAB24EC5-1AD5-4713-9C24-08EFA2359298}" destId="{11F539B0-BB30-4C28-AC35-1891FAD74D5A}" srcOrd="1" destOrd="0" presId="urn:microsoft.com/office/officeart/2018/2/layout/IconLabelList"/>
    <dgm:cxn modelId="{D9A150B3-8332-4779-BFA5-9B0473D1E13F}" type="presParOf" srcId="{BAB24EC5-1AD5-4713-9C24-08EFA2359298}" destId="{3D4F0565-F613-4B63-AB44-30DE50E9FF82}" srcOrd="2" destOrd="0" presId="urn:microsoft.com/office/officeart/2018/2/layout/IconLabelList"/>
    <dgm:cxn modelId="{0D15AFD6-F9A8-4C5E-9505-3FBB8B64231B}" type="presParOf" srcId="{1FB8923E-FA80-4189-9B08-759B347D88E9}" destId="{D9B3A84D-36C4-4159-B97F-051750360643}" srcOrd="7" destOrd="0" presId="urn:microsoft.com/office/officeart/2018/2/layout/IconLabelList"/>
    <dgm:cxn modelId="{6E238B98-9F7B-4D36-BB4B-630E307C2007}" type="presParOf" srcId="{1FB8923E-FA80-4189-9B08-759B347D88E9}" destId="{1E883AEE-BD14-477E-B22F-4F8CF9BA1E6A}" srcOrd="8" destOrd="0" presId="urn:microsoft.com/office/officeart/2018/2/layout/IconLabelList"/>
    <dgm:cxn modelId="{F78639ED-F676-4687-B5B6-EF593D149E75}" type="presParOf" srcId="{1E883AEE-BD14-477E-B22F-4F8CF9BA1E6A}" destId="{8B60DFF2-F314-4E83-8396-DCC413BB5A33}" srcOrd="0" destOrd="0" presId="urn:microsoft.com/office/officeart/2018/2/layout/IconLabelList"/>
    <dgm:cxn modelId="{3E7414B7-26F4-4D2E-8864-4BA0109B985E}" type="presParOf" srcId="{1E883AEE-BD14-477E-B22F-4F8CF9BA1E6A}" destId="{4235B029-472E-43E6-A1C9-6663E3518172}" srcOrd="1" destOrd="0" presId="urn:microsoft.com/office/officeart/2018/2/layout/IconLabelList"/>
    <dgm:cxn modelId="{C7E7CC60-C57D-48E4-BF98-07D88A43FAD7}" type="presParOf" srcId="{1E883AEE-BD14-477E-B22F-4F8CF9BA1E6A}" destId="{05C0C07E-6A9D-4CAB-84C5-78C4A0A3DE97}" srcOrd="2" destOrd="0" presId="urn:microsoft.com/office/officeart/2018/2/layout/IconLabelList"/>
    <dgm:cxn modelId="{2E320749-3337-4374-A135-B80A7C4686D8}" type="presParOf" srcId="{1FB8923E-FA80-4189-9B08-759B347D88E9}" destId="{CC360B73-E5BE-4DC6-9536-E34CC8742748}" srcOrd="9" destOrd="0" presId="urn:microsoft.com/office/officeart/2018/2/layout/IconLabelList"/>
    <dgm:cxn modelId="{D6EC3305-433C-4B59-B2B4-B1053A08E739}" type="presParOf" srcId="{1FB8923E-FA80-4189-9B08-759B347D88E9}" destId="{ADAF22B5-29DC-4086-92B6-D2F6C2DE9001}" srcOrd="10" destOrd="0" presId="urn:microsoft.com/office/officeart/2018/2/layout/IconLabelList"/>
    <dgm:cxn modelId="{9D504EA7-5E80-4D4C-B2DE-68E67D2B382D}" type="presParOf" srcId="{ADAF22B5-29DC-4086-92B6-D2F6C2DE9001}" destId="{1074F72A-3687-45D6-A418-A782ED1004F4}" srcOrd="0" destOrd="0" presId="urn:microsoft.com/office/officeart/2018/2/layout/IconLabelList"/>
    <dgm:cxn modelId="{99B4AB3D-462D-4FED-AC17-CCD52DCDBEF3}" type="presParOf" srcId="{ADAF22B5-29DC-4086-92B6-D2F6C2DE9001}" destId="{2E7A8653-296D-45D8-8471-06CB28BCA111}" srcOrd="1" destOrd="0" presId="urn:microsoft.com/office/officeart/2018/2/layout/IconLabelList"/>
    <dgm:cxn modelId="{FE50FCAB-E09B-4545-9B51-A7E4B2F200DA}" type="presParOf" srcId="{ADAF22B5-29DC-4086-92B6-D2F6C2DE9001}" destId="{EB195831-19CB-4B2E-8E5D-87A4562F06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F35F1-F35E-47E4-9AF1-90FEBE236046}">
      <dsp:nvSpPr>
        <dsp:cNvPr id="0" name=""/>
        <dsp:cNvSpPr/>
      </dsp:nvSpPr>
      <dsp:spPr>
        <a:xfrm>
          <a:off x="348274" y="593068"/>
          <a:ext cx="725310" cy="725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10802-FBBA-4F1D-8E9E-80BED3AAEF08}">
      <dsp:nvSpPr>
        <dsp:cNvPr id="0" name=""/>
        <dsp:cNvSpPr/>
      </dsp:nvSpPr>
      <dsp:spPr>
        <a:xfrm>
          <a:off x="69808" y="1434809"/>
          <a:ext cx="1420942" cy="704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Scott: Project Manager/API</a:t>
          </a:r>
        </a:p>
      </dsp:txBody>
      <dsp:txXfrm>
        <a:off x="69808" y="1434809"/>
        <a:ext cx="1420942" cy="704586"/>
      </dsp:txXfrm>
    </dsp:sp>
    <dsp:sp modelId="{F7F64BD6-C85E-4663-AA43-4248E95F471D}">
      <dsp:nvSpPr>
        <dsp:cNvPr id="0" name=""/>
        <dsp:cNvSpPr/>
      </dsp:nvSpPr>
      <dsp:spPr>
        <a:xfrm>
          <a:off x="1890498" y="642141"/>
          <a:ext cx="725310" cy="725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A3AE7-67F0-410F-BA45-5EB0B239CCD1}">
      <dsp:nvSpPr>
        <dsp:cNvPr id="0" name=""/>
        <dsp:cNvSpPr/>
      </dsp:nvSpPr>
      <dsp:spPr>
        <a:xfrm>
          <a:off x="1805091" y="1469650"/>
          <a:ext cx="896124" cy="50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Collin: API</a:t>
          </a:r>
        </a:p>
      </dsp:txBody>
      <dsp:txXfrm>
        <a:off x="1805091" y="1469650"/>
        <a:ext cx="896124" cy="508293"/>
      </dsp:txXfrm>
    </dsp:sp>
    <dsp:sp modelId="{8DD313C3-1652-4351-BA9A-4D66B98FB8DE}">
      <dsp:nvSpPr>
        <dsp:cNvPr id="0" name=""/>
        <dsp:cNvSpPr/>
      </dsp:nvSpPr>
      <dsp:spPr>
        <a:xfrm>
          <a:off x="3432709" y="642141"/>
          <a:ext cx="725310" cy="725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D7334-A020-4A5F-B0D1-94F578F42ADB}">
      <dsp:nvSpPr>
        <dsp:cNvPr id="0" name=""/>
        <dsp:cNvSpPr/>
      </dsp:nvSpPr>
      <dsp:spPr>
        <a:xfrm>
          <a:off x="3084906" y="1469650"/>
          <a:ext cx="1420917" cy="50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Mason: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API/Database</a:t>
          </a:r>
        </a:p>
      </dsp:txBody>
      <dsp:txXfrm>
        <a:off x="3084906" y="1469650"/>
        <a:ext cx="1420917" cy="508293"/>
      </dsp:txXfrm>
    </dsp:sp>
    <dsp:sp modelId="{0FB14C61-CD4C-463E-80A1-EE0E3972E241}">
      <dsp:nvSpPr>
        <dsp:cNvPr id="0" name=""/>
        <dsp:cNvSpPr/>
      </dsp:nvSpPr>
      <dsp:spPr>
        <a:xfrm>
          <a:off x="4974921" y="642141"/>
          <a:ext cx="725310" cy="725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F0565-F613-4B63-AB44-30DE50E9FF82}">
      <dsp:nvSpPr>
        <dsp:cNvPr id="0" name=""/>
        <dsp:cNvSpPr/>
      </dsp:nvSpPr>
      <dsp:spPr>
        <a:xfrm>
          <a:off x="4721463" y="1469650"/>
          <a:ext cx="1232226" cy="50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Sam: Frontend </a:t>
          </a:r>
        </a:p>
      </dsp:txBody>
      <dsp:txXfrm>
        <a:off x="4721463" y="1469650"/>
        <a:ext cx="1232226" cy="508293"/>
      </dsp:txXfrm>
    </dsp:sp>
    <dsp:sp modelId="{8B60DFF2-F314-4E83-8396-DCC413BB5A33}">
      <dsp:nvSpPr>
        <dsp:cNvPr id="0" name=""/>
        <dsp:cNvSpPr/>
      </dsp:nvSpPr>
      <dsp:spPr>
        <a:xfrm>
          <a:off x="6422787" y="642141"/>
          <a:ext cx="725310" cy="7253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0C07E-6A9D-4CAB-84C5-78C4A0A3DE97}">
      <dsp:nvSpPr>
        <dsp:cNvPr id="0" name=""/>
        <dsp:cNvSpPr/>
      </dsp:nvSpPr>
      <dsp:spPr>
        <a:xfrm>
          <a:off x="6169329" y="1469650"/>
          <a:ext cx="1232226" cy="50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Nick: Frontend</a:t>
          </a:r>
        </a:p>
      </dsp:txBody>
      <dsp:txXfrm>
        <a:off x="6169329" y="1469650"/>
        <a:ext cx="1232226" cy="508293"/>
      </dsp:txXfrm>
    </dsp:sp>
    <dsp:sp modelId="{1074F72A-3687-45D6-A418-A782ED1004F4}">
      <dsp:nvSpPr>
        <dsp:cNvPr id="0" name=""/>
        <dsp:cNvSpPr/>
      </dsp:nvSpPr>
      <dsp:spPr>
        <a:xfrm>
          <a:off x="7870653" y="642141"/>
          <a:ext cx="725310" cy="7253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95831-19CB-4B2E-8E5D-87A4562F0698}">
      <dsp:nvSpPr>
        <dsp:cNvPr id="0" name=""/>
        <dsp:cNvSpPr/>
      </dsp:nvSpPr>
      <dsp:spPr>
        <a:xfrm>
          <a:off x="7617195" y="1469650"/>
          <a:ext cx="1232226" cy="50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Nicole: Frontend</a:t>
          </a:r>
        </a:p>
      </dsp:txBody>
      <dsp:txXfrm>
        <a:off x="7617195" y="1469650"/>
        <a:ext cx="1232226" cy="50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12" y="4925990"/>
            <a:ext cx="551738" cy="2109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06581" y="273845"/>
            <a:ext cx="7096625" cy="107211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33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06581" y="1454922"/>
            <a:ext cx="8472500" cy="303803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ew of a city&#10;&#10;Description automatically generated">
            <a:extLst>
              <a:ext uri="{FF2B5EF4-FFF2-40B4-BE49-F238E27FC236}">
                <a16:creationId xmlns:a16="http://schemas.microsoft.com/office/drawing/2014/main" id="{FF61E18C-EE89-4E04-AE62-075BB24A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375" y="819939"/>
            <a:ext cx="8052607" cy="905963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</a:pPr>
            <a:r>
              <a:rPr lang="en-US" sz="4400" b="1" dirty="0">
                <a:solidFill>
                  <a:schemeClr val="bg1"/>
                </a:solidFill>
                <a:latin typeface="+mn-lt"/>
                <a:ea typeface="Helvetica" charset="0"/>
                <a:cs typeface="Helvetica" charset="0"/>
              </a:rPr>
              <a:t>UCF Contact Manager</a:t>
            </a:r>
            <a:br>
              <a:rPr lang="en-US" sz="27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sz="135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2857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767261" cy="51435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4693" cy="51435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0504"/>
            <a:ext cx="2839212" cy="2233613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What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ell and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Wh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at Did Not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>
            <a:off x="4529137" y="528637"/>
            <a:ext cx="4327992" cy="3938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28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went well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Communication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Background and experience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Time management</a:t>
            </a:r>
          </a:p>
          <a:p>
            <a:pPr lvl="1" indent="-228600" defTabSz="914400"/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 defTabSz="914400"/>
            <a:r>
              <a:rPr lang="en-US" sz="28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did not go well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Learning curve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API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Getting everything together</a:t>
            </a:r>
          </a:p>
          <a:p>
            <a:pPr lvl="1" indent="-228600" defTabSz="914400"/>
            <a:endParaRPr lang="en-US" sz="1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indent="-228600" defTabSz="914400"/>
            <a:endParaRPr lang="en-US" sz="16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305" y="2054557"/>
            <a:ext cx="4182098" cy="509048"/>
          </a:xfrm>
        </p:spPr>
        <p:txBody>
          <a:bodyPr>
            <a:noAutofit/>
          </a:bodyPr>
          <a:lstStyle/>
          <a:p>
            <a:pPr algn="r"/>
            <a:r>
              <a:rPr lang="en-US" sz="4000" b="1" dirty="0">
                <a:latin typeface="Helvetica" charset="0"/>
                <a:ea typeface="Helvetica" charset="0"/>
                <a:cs typeface="Helvetica" charset="0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33" y="240506"/>
            <a:ext cx="8555615" cy="99417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Helvetica" charset="0"/>
                <a:ea typeface="Helvetica" charset="0"/>
                <a:cs typeface="Helvetica" charset="0"/>
              </a:rPr>
              <a:t>The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26C80-0BF5-7B42-929D-94D1E29BA029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3D7C53-3D46-6044-B74C-F9804CF6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4D58B61-A574-453A-8FF5-72E19503E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65199"/>
              </p:ext>
            </p:extLst>
          </p:nvPr>
        </p:nvGraphicFramePr>
        <p:xfrm>
          <a:off x="142875" y="1082338"/>
          <a:ext cx="8849881" cy="262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121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992042-B492-445D-9F82-B95AF257D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097" y="1058140"/>
            <a:ext cx="3284160" cy="177344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514385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514385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3843"/>
            <a:ext cx="328416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Server-Side</a:t>
            </a:r>
            <a:endParaRPr lang="en-US" sz="3600" kern="1200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8725-1883-4E65-9E2B-3D2534649333}"/>
              </a:ext>
            </a:extLst>
          </p:cNvPr>
          <p:cNvSpPr txBox="1"/>
          <p:nvPr/>
        </p:nvSpPr>
        <p:spPr>
          <a:xfrm>
            <a:off x="603504" y="1268016"/>
            <a:ext cx="4488449" cy="3242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LAMP Stack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MySQL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PHP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DigitalOcean</a:t>
            </a:r>
            <a:r>
              <a:rPr lang="en-US" sz="2800" dirty="0"/>
              <a:t> - Hosting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Postman initially, then ARC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DF68A-DF26-41E7-ACA0-70F006F1D96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914D0-FFAD-45AE-9494-C4BC111ED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4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514385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514385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3843"/>
            <a:ext cx="328416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Front-End</a:t>
            </a:r>
            <a:endParaRPr lang="en-US" sz="4400" b="1" kern="1200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8725-1883-4E65-9E2B-3D2534649333}"/>
              </a:ext>
            </a:extLst>
          </p:cNvPr>
          <p:cNvSpPr txBox="1"/>
          <p:nvPr/>
        </p:nvSpPr>
        <p:spPr>
          <a:xfrm>
            <a:off x="603504" y="1479176"/>
            <a:ext cx="3807067" cy="290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JavaScript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HTML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CSS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DF68A-DF26-41E7-ACA0-70F006F1D96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A2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914D0-FFAD-45AE-9494-C4BC111E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7B85CE0D-1C8C-466A-8F02-36C1FA60E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7749" y="489480"/>
            <a:ext cx="3262312" cy="3262312"/>
          </a:xfrm>
        </p:spPr>
      </p:pic>
    </p:spTree>
    <p:extLst>
      <p:ext uri="{BB962C8B-B14F-4D97-AF65-F5344CB8AC3E}">
        <p14:creationId xmlns:p14="http://schemas.microsoft.com/office/powerpoint/2010/main" val="261938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725" cy="51435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27" y="287817"/>
            <a:ext cx="4440636" cy="1079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rgbClr val="FFFFFF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Supporting Tools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2CBB69-D444-401F-8847-B9CFE449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7" y="1465604"/>
            <a:ext cx="7335207" cy="30819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Discord – Communication</a:t>
            </a:r>
          </a:p>
          <a:p>
            <a:pPr marL="1085850" lvl="2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Weekly Coding Jams</a:t>
            </a:r>
          </a:p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GitHub – Version Control/Code Sharing</a:t>
            </a:r>
          </a:p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JIRA – Project Management/Deadlines</a:t>
            </a:r>
          </a:p>
          <a:p>
            <a:pPr marL="1085850" lvl="2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Kanban</a:t>
            </a:r>
          </a:p>
          <a:p>
            <a:pPr lvl="2" indent="0" defTabSz="91440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4A22B-0786-431B-A3B6-2BF87D574616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EE347F-AF8D-4896-BE52-C3D593FE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6" b="35549"/>
          <a:stretch/>
        </p:blipFill>
        <p:spPr>
          <a:xfrm>
            <a:off x="688199" y="1696677"/>
            <a:ext cx="1294646" cy="369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2" r="26050"/>
          <a:stretch/>
        </p:blipFill>
        <p:spPr>
          <a:xfrm>
            <a:off x="963613" y="2310407"/>
            <a:ext cx="743819" cy="696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r="5434"/>
          <a:stretch/>
        </p:blipFill>
        <p:spPr>
          <a:xfrm>
            <a:off x="903609" y="3250869"/>
            <a:ext cx="905184" cy="5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63" y="273844"/>
            <a:ext cx="5616715" cy="1002297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Entity Relationship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0A2E6-FFEF-4A01-8FA3-8E491D41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7" y="809399"/>
            <a:ext cx="7761726" cy="38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7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11" y="2070601"/>
            <a:ext cx="3852915" cy="1002297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Use Case Diagram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8D0DE-02C1-4715-AE15-BE567272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002" y="275394"/>
            <a:ext cx="4500980" cy="45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" y="90963"/>
            <a:ext cx="3852915" cy="1002297"/>
          </a:xfrm>
        </p:spPr>
        <p:txBody>
          <a:bodyPr anchor="t">
            <a:noAutofit/>
          </a:bodyPr>
          <a:lstStyle/>
          <a:p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>Gantt Chart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01AA2-16FA-4126-989A-8AEEC4EE1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2" y="633850"/>
            <a:ext cx="8707395" cy="37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1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16830B46-F715-4AB3-B1C7-89143BC7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1DB6FF-D07F-4E35-8C95-AC97FAFB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03"/>
            <a:ext cx="9143999" cy="8501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UCF Contact Manager Demo</a:t>
            </a:r>
          </a:p>
        </p:txBody>
      </p:sp>
    </p:spTree>
    <p:extLst>
      <p:ext uri="{BB962C8B-B14F-4D97-AF65-F5344CB8AC3E}">
        <p14:creationId xmlns:p14="http://schemas.microsoft.com/office/powerpoint/2010/main" val="32868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7B9216-7398-604A-B9FD-D1480978F082}" vid="{A9DCC503-974D-6543-8D56-03BC16D15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113</Words>
  <Application>Microsoft Office PowerPoint</Application>
  <PresentationFormat>On-screen Show (16:9)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Helvetica Neue Medium</vt:lpstr>
      <vt:lpstr>Office Theme</vt:lpstr>
      <vt:lpstr>UCF Contact Manager </vt:lpstr>
      <vt:lpstr>The Team</vt:lpstr>
      <vt:lpstr>Server-Side</vt:lpstr>
      <vt:lpstr>Front-End</vt:lpstr>
      <vt:lpstr>Supporting Tools </vt:lpstr>
      <vt:lpstr>Entity Relationship Diagram</vt:lpstr>
      <vt:lpstr>Use Case Diagram </vt:lpstr>
      <vt:lpstr>Gantt Chart</vt:lpstr>
      <vt:lpstr>UCF Contact Manager Demo</vt:lpstr>
      <vt:lpstr>What Went Well and What Did Not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Scott Filetti</dc:creator>
  <cp:lastModifiedBy>Mason</cp:lastModifiedBy>
  <cp:revision>72</cp:revision>
  <dcterms:created xsi:type="dcterms:W3CDTF">2020-02-07T21:00:39Z</dcterms:created>
  <dcterms:modified xsi:type="dcterms:W3CDTF">2020-02-11T06:31:27Z</dcterms:modified>
</cp:coreProperties>
</file>