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BerlageBeursW04-Black" panose="020B0A04020201010104" pitchFamily="34" charset="0"/>
      <p:bold r:id="rId9"/>
    </p:embeddedFont>
    <p:embeddedFont>
      <p:font typeface="BerlageBeursW04-Light" panose="020B05040202010101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36B"/>
    <a:srgbClr val="F2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-1"/>
            <a:ext cx="11353800" cy="672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" y="1312043"/>
            <a:ext cx="11031901" cy="40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12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94071" y="258097"/>
            <a:ext cx="1976284" cy="156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grpSp>
        <p:nvGrpSpPr>
          <p:cNvPr id="8" name="Groep 7"/>
          <p:cNvGrpSpPr/>
          <p:nvPr userDrawn="1"/>
        </p:nvGrpSpPr>
        <p:grpSpPr>
          <a:xfrm rot="5400000">
            <a:off x="93760" y="4622906"/>
            <a:ext cx="1336479" cy="1146186"/>
            <a:chOff x="903288" y="590550"/>
            <a:chExt cx="1298575" cy="1074738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955676" y="590550"/>
              <a:ext cx="1182688" cy="1074738"/>
            </a:xfrm>
            <a:custGeom>
              <a:avLst/>
              <a:gdLst>
                <a:gd name="T0" fmla="*/ 1537 w 1757"/>
                <a:gd name="T1" fmla="*/ 436 h 1525"/>
                <a:gd name="T2" fmla="*/ 1408 w 1757"/>
                <a:gd name="T3" fmla="*/ 600 h 1525"/>
                <a:gd name="T4" fmla="*/ 1445 w 1757"/>
                <a:gd name="T5" fmla="*/ 608 h 1525"/>
                <a:gd name="T6" fmla="*/ 1311 w 1757"/>
                <a:gd name="T7" fmla="*/ 885 h 1525"/>
                <a:gd name="T8" fmla="*/ 997 w 1757"/>
                <a:gd name="T9" fmla="*/ 831 h 1525"/>
                <a:gd name="T10" fmla="*/ 1142 w 1757"/>
                <a:gd name="T11" fmla="*/ 1166 h 1525"/>
                <a:gd name="T12" fmla="*/ 1060 w 1757"/>
                <a:gd name="T13" fmla="*/ 1164 h 1525"/>
                <a:gd name="T14" fmla="*/ 1031 w 1757"/>
                <a:gd name="T15" fmla="*/ 936 h 1525"/>
                <a:gd name="T16" fmla="*/ 915 w 1757"/>
                <a:gd name="T17" fmla="*/ 1342 h 1525"/>
                <a:gd name="T18" fmla="*/ 826 w 1757"/>
                <a:gd name="T19" fmla="*/ 672 h 1525"/>
                <a:gd name="T20" fmla="*/ 710 w 1757"/>
                <a:gd name="T21" fmla="*/ 1183 h 1525"/>
                <a:gd name="T22" fmla="*/ 725 w 1757"/>
                <a:gd name="T23" fmla="*/ 942 h 1525"/>
                <a:gd name="T24" fmla="*/ 673 w 1757"/>
                <a:gd name="T25" fmla="*/ 1110 h 1525"/>
                <a:gd name="T26" fmla="*/ 585 w 1757"/>
                <a:gd name="T27" fmla="*/ 1195 h 1525"/>
                <a:gd name="T28" fmla="*/ 708 w 1757"/>
                <a:gd name="T29" fmla="*/ 929 h 1525"/>
                <a:gd name="T30" fmla="*/ 425 w 1757"/>
                <a:gd name="T31" fmla="*/ 719 h 1525"/>
                <a:gd name="T32" fmla="*/ 257 w 1757"/>
                <a:gd name="T33" fmla="*/ 447 h 1525"/>
                <a:gd name="T34" fmla="*/ 264 w 1757"/>
                <a:gd name="T35" fmla="*/ 612 h 1525"/>
                <a:gd name="T36" fmla="*/ 287 w 1757"/>
                <a:gd name="T37" fmla="*/ 589 h 1525"/>
                <a:gd name="T38" fmla="*/ 358 w 1757"/>
                <a:gd name="T39" fmla="*/ 276 h 1525"/>
                <a:gd name="T40" fmla="*/ 529 w 1757"/>
                <a:gd name="T41" fmla="*/ 226 h 1525"/>
                <a:gd name="T42" fmla="*/ 605 w 1757"/>
                <a:gd name="T43" fmla="*/ 87 h 1525"/>
                <a:gd name="T44" fmla="*/ 678 w 1757"/>
                <a:gd name="T45" fmla="*/ 224 h 1525"/>
                <a:gd name="T46" fmla="*/ 860 w 1757"/>
                <a:gd name="T47" fmla="*/ 164 h 1525"/>
                <a:gd name="T48" fmla="*/ 754 w 1757"/>
                <a:gd name="T49" fmla="*/ 412 h 1525"/>
                <a:gd name="T50" fmla="*/ 818 w 1757"/>
                <a:gd name="T51" fmla="*/ 597 h 1525"/>
                <a:gd name="T52" fmla="*/ 869 w 1757"/>
                <a:gd name="T53" fmla="*/ 867 h 1525"/>
                <a:gd name="T54" fmla="*/ 664 w 1757"/>
                <a:gd name="T55" fmla="*/ 533 h 1525"/>
                <a:gd name="T56" fmla="*/ 488 w 1757"/>
                <a:gd name="T57" fmla="*/ 403 h 1525"/>
                <a:gd name="T58" fmla="*/ 900 w 1757"/>
                <a:gd name="T59" fmla="*/ 439 h 1525"/>
                <a:gd name="T60" fmla="*/ 1042 w 1757"/>
                <a:gd name="T61" fmla="*/ 231 h 1525"/>
                <a:gd name="T62" fmla="*/ 925 w 1757"/>
                <a:gd name="T63" fmla="*/ 98 h 1525"/>
                <a:gd name="T64" fmla="*/ 900 w 1757"/>
                <a:gd name="T65" fmla="*/ 162 h 1525"/>
                <a:gd name="T66" fmla="*/ 1124 w 1757"/>
                <a:gd name="T67" fmla="*/ 152 h 1525"/>
                <a:gd name="T68" fmla="*/ 1028 w 1757"/>
                <a:gd name="T69" fmla="*/ 300 h 1525"/>
                <a:gd name="T70" fmla="*/ 1161 w 1757"/>
                <a:gd name="T71" fmla="*/ 287 h 1525"/>
                <a:gd name="T72" fmla="*/ 890 w 1757"/>
                <a:gd name="T73" fmla="*/ 728 h 1525"/>
                <a:gd name="T74" fmla="*/ 1375 w 1757"/>
                <a:gd name="T75" fmla="*/ 276 h 1525"/>
                <a:gd name="T76" fmla="*/ 1271 w 1757"/>
                <a:gd name="T77" fmla="*/ 224 h 1525"/>
                <a:gd name="T78" fmla="*/ 1402 w 1757"/>
                <a:gd name="T79" fmla="*/ 276 h 1525"/>
                <a:gd name="T80" fmla="*/ 1541 w 1757"/>
                <a:gd name="T81" fmla="*/ 210 h 1525"/>
                <a:gd name="T82" fmla="*/ 1452 w 1757"/>
                <a:gd name="T83" fmla="*/ 229 h 1525"/>
                <a:gd name="T84" fmla="*/ 1364 w 1757"/>
                <a:gd name="T85" fmla="*/ 235 h 1525"/>
                <a:gd name="T86" fmla="*/ 1116 w 1757"/>
                <a:gd name="T87" fmla="*/ 106 h 1525"/>
                <a:gd name="T88" fmla="*/ 956 w 1757"/>
                <a:gd name="T89" fmla="*/ 6 h 1525"/>
                <a:gd name="T90" fmla="*/ 931 w 1757"/>
                <a:gd name="T91" fmla="*/ 7 h 1525"/>
                <a:gd name="T92" fmla="*/ 756 w 1757"/>
                <a:gd name="T93" fmla="*/ 24 h 1525"/>
                <a:gd name="T94" fmla="*/ 693 w 1757"/>
                <a:gd name="T95" fmla="*/ 67 h 1525"/>
                <a:gd name="T96" fmla="*/ 541 w 1757"/>
                <a:gd name="T97" fmla="*/ 53 h 1525"/>
                <a:gd name="T98" fmla="*/ 504 w 1757"/>
                <a:gd name="T99" fmla="*/ 89 h 1525"/>
                <a:gd name="T100" fmla="*/ 224 w 1757"/>
                <a:gd name="T101" fmla="*/ 210 h 1525"/>
                <a:gd name="T102" fmla="*/ 121 w 1757"/>
                <a:gd name="T103" fmla="*/ 254 h 1525"/>
                <a:gd name="T104" fmla="*/ 106 w 1757"/>
                <a:gd name="T105" fmla="*/ 541 h 1525"/>
                <a:gd name="T106" fmla="*/ 417 w 1757"/>
                <a:gd name="T107" fmla="*/ 749 h 1525"/>
                <a:gd name="T108" fmla="*/ 555 w 1757"/>
                <a:gd name="T109" fmla="*/ 1213 h 1525"/>
                <a:gd name="T110" fmla="*/ 998 w 1757"/>
                <a:gd name="T111" fmla="*/ 1525 h 1525"/>
                <a:gd name="T112" fmla="*/ 1189 w 1757"/>
                <a:gd name="T113" fmla="*/ 1104 h 1525"/>
                <a:gd name="T114" fmla="*/ 1406 w 1757"/>
                <a:gd name="T115" fmla="*/ 698 h 1525"/>
                <a:gd name="T116" fmla="*/ 1731 w 1757"/>
                <a:gd name="T117" fmla="*/ 347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7" h="1525">
                  <a:moveTo>
                    <a:pt x="1701" y="334"/>
                  </a:moveTo>
                  <a:cubicBezTo>
                    <a:pt x="1682" y="338"/>
                    <a:pt x="1663" y="329"/>
                    <a:pt x="1658" y="313"/>
                  </a:cubicBezTo>
                  <a:cubicBezTo>
                    <a:pt x="1639" y="258"/>
                    <a:pt x="1734" y="242"/>
                    <a:pt x="1729" y="304"/>
                  </a:cubicBezTo>
                  <a:cubicBezTo>
                    <a:pt x="1727" y="318"/>
                    <a:pt x="1718" y="330"/>
                    <a:pt x="1701" y="334"/>
                  </a:cubicBezTo>
                  <a:close/>
                  <a:moveTo>
                    <a:pt x="1647" y="518"/>
                  </a:moveTo>
                  <a:cubicBezTo>
                    <a:pt x="1619" y="566"/>
                    <a:pt x="1588" y="615"/>
                    <a:pt x="1544" y="645"/>
                  </a:cubicBezTo>
                  <a:cubicBezTo>
                    <a:pt x="1534" y="615"/>
                    <a:pt x="1518" y="592"/>
                    <a:pt x="1476" y="594"/>
                  </a:cubicBezTo>
                  <a:cubicBezTo>
                    <a:pt x="1483" y="532"/>
                    <a:pt x="1511" y="481"/>
                    <a:pt x="1537" y="436"/>
                  </a:cubicBezTo>
                  <a:cubicBezTo>
                    <a:pt x="1564" y="391"/>
                    <a:pt x="1593" y="346"/>
                    <a:pt x="1637" y="317"/>
                  </a:cubicBezTo>
                  <a:cubicBezTo>
                    <a:pt x="1645" y="346"/>
                    <a:pt x="1674" y="364"/>
                    <a:pt x="1709" y="356"/>
                  </a:cubicBezTo>
                  <a:cubicBezTo>
                    <a:pt x="1705" y="419"/>
                    <a:pt x="1675" y="469"/>
                    <a:pt x="1647" y="518"/>
                  </a:cubicBezTo>
                  <a:moveTo>
                    <a:pt x="1492" y="687"/>
                  </a:moveTo>
                  <a:cubicBezTo>
                    <a:pt x="1446" y="697"/>
                    <a:pt x="1433" y="630"/>
                    <a:pt x="1472" y="618"/>
                  </a:cubicBezTo>
                  <a:cubicBezTo>
                    <a:pt x="1519" y="602"/>
                    <a:pt x="1542" y="677"/>
                    <a:pt x="1492" y="687"/>
                  </a:cubicBezTo>
                  <a:close/>
                  <a:moveTo>
                    <a:pt x="1445" y="608"/>
                  </a:moveTo>
                  <a:cubicBezTo>
                    <a:pt x="1433" y="605"/>
                    <a:pt x="1421" y="603"/>
                    <a:pt x="1408" y="600"/>
                  </a:cubicBezTo>
                  <a:cubicBezTo>
                    <a:pt x="1395" y="597"/>
                    <a:pt x="1381" y="595"/>
                    <a:pt x="1372" y="592"/>
                  </a:cubicBezTo>
                  <a:cubicBezTo>
                    <a:pt x="1343" y="579"/>
                    <a:pt x="1317" y="524"/>
                    <a:pt x="1314" y="485"/>
                  </a:cubicBezTo>
                  <a:cubicBezTo>
                    <a:pt x="1312" y="461"/>
                    <a:pt x="1314" y="440"/>
                    <a:pt x="1322" y="421"/>
                  </a:cubicBezTo>
                  <a:cubicBezTo>
                    <a:pt x="1325" y="413"/>
                    <a:pt x="1332" y="398"/>
                    <a:pt x="1340" y="395"/>
                  </a:cubicBezTo>
                  <a:cubicBezTo>
                    <a:pt x="1349" y="392"/>
                    <a:pt x="1379" y="397"/>
                    <a:pt x="1390" y="399"/>
                  </a:cubicBezTo>
                  <a:cubicBezTo>
                    <a:pt x="1435" y="407"/>
                    <a:pt x="1467" y="431"/>
                    <a:pt x="1505" y="446"/>
                  </a:cubicBezTo>
                  <a:cubicBezTo>
                    <a:pt x="1490" y="480"/>
                    <a:pt x="1468" y="517"/>
                    <a:pt x="1458" y="559"/>
                  </a:cubicBezTo>
                  <a:cubicBezTo>
                    <a:pt x="1456" y="568"/>
                    <a:pt x="1455" y="611"/>
                    <a:pt x="1445" y="608"/>
                  </a:cubicBezTo>
                  <a:close/>
                  <a:moveTo>
                    <a:pt x="1428" y="667"/>
                  </a:moveTo>
                  <a:cubicBezTo>
                    <a:pt x="1409" y="676"/>
                    <a:pt x="1386" y="680"/>
                    <a:pt x="1364" y="686"/>
                  </a:cubicBezTo>
                  <a:cubicBezTo>
                    <a:pt x="1343" y="691"/>
                    <a:pt x="1318" y="699"/>
                    <a:pt x="1294" y="698"/>
                  </a:cubicBezTo>
                  <a:cubicBezTo>
                    <a:pt x="1228" y="697"/>
                    <a:pt x="1227" y="612"/>
                    <a:pt x="1285" y="604"/>
                  </a:cubicBezTo>
                  <a:cubicBezTo>
                    <a:pt x="1335" y="597"/>
                    <a:pt x="1385" y="622"/>
                    <a:pt x="1431" y="627"/>
                  </a:cubicBezTo>
                  <a:cubicBezTo>
                    <a:pt x="1427" y="638"/>
                    <a:pt x="1422" y="655"/>
                    <a:pt x="1428" y="667"/>
                  </a:cubicBezTo>
                  <a:close/>
                  <a:moveTo>
                    <a:pt x="1319" y="736"/>
                  </a:moveTo>
                  <a:cubicBezTo>
                    <a:pt x="1293" y="774"/>
                    <a:pt x="1292" y="836"/>
                    <a:pt x="1311" y="885"/>
                  </a:cubicBezTo>
                  <a:cubicBezTo>
                    <a:pt x="1239" y="844"/>
                    <a:pt x="1167" y="802"/>
                    <a:pt x="1095" y="760"/>
                  </a:cubicBezTo>
                  <a:lnTo>
                    <a:pt x="1095" y="665"/>
                  </a:lnTo>
                  <a:cubicBezTo>
                    <a:pt x="1138" y="665"/>
                    <a:pt x="1180" y="666"/>
                    <a:pt x="1222" y="667"/>
                  </a:cubicBezTo>
                  <a:cubicBezTo>
                    <a:pt x="1231" y="710"/>
                    <a:pt x="1276" y="734"/>
                    <a:pt x="1330" y="720"/>
                  </a:cubicBezTo>
                  <a:cubicBezTo>
                    <a:pt x="1333" y="725"/>
                    <a:pt x="1323" y="730"/>
                    <a:pt x="1319" y="736"/>
                  </a:cubicBezTo>
                  <a:close/>
                  <a:moveTo>
                    <a:pt x="1162" y="1011"/>
                  </a:moveTo>
                  <a:cubicBezTo>
                    <a:pt x="1146" y="964"/>
                    <a:pt x="1117" y="905"/>
                    <a:pt x="1050" y="926"/>
                  </a:cubicBezTo>
                  <a:cubicBezTo>
                    <a:pt x="1033" y="893"/>
                    <a:pt x="1013" y="864"/>
                    <a:pt x="997" y="831"/>
                  </a:cubicBezTo>
                  <a:cubicBezTo>
                    <a:pt x="1019" y="819"/>
                    <a:pt x="1040" y="806"/>
                    <a:pt x="1064" y="792"/>
                  </a:cubicBezTo>
                  <a:cubicBezTo>
                    <a:pt x="1069" y="790"/>
                    <a:pt x="1082" y="780"/>
                    <a:pt x="1086" y="780"/>
                  </a:cubicBezTo>
                  <a:cubicBezTo>
                    <a:pt x="1090" y="780"/>
                    <a:pt x="1107" y="791"/>
                    <a:pt x="1114" y="795"/>
                  </a:cubicBezTo>
                  <a:cubicBezTo>
                    <a:pt x="1176" y="831"/>
                    <a:pt x="1249" y="874"/>
                    <a:pt x="1305" y="910"/>
                  </a:cubicBezTo>
                  <a:cubicBezTo>
                    <a:pt x="1243" y="929"/>
                    <a:pt x="1192" y="959"/>
                    <a:pt x="1162" y="1011"/>
                  </a:cubicBezTo>
                  <a:close/>
                  <a:moveTo>
                    <a:pt x="1213" y="1149"/>
                  </a:moveTo>
                  <a:cubicBezTo>
                    <a:pt x="1221" y="1173"/>
                    <a:pt x="1208" y="1193"/>
                    <a:pt x="1185" y="1198"/>
                  </a:cubicBezTo>
                  <a:cubicBezTo>
                    <a:pt x="1161" y="1202"/>
                    <a:pt x="1143" y="1188"/>
                    <a:pt x="1142" y="1166"/>
                  </a:cubicBezTo>
                  <a:cubicBezTo>
                    <a:pt x="1138" y="1122"/>
                    <a:pt x="1200" y="1113"/>
                    <a:pt x="1213" y="1149"/>
                  </a:cubicBezTo>
                  <a:close/>
                  <a:moveTo>
                    <a:pt x="1133" y="1124"/>
                  </a:moveTo>
                  <a:cubicBezTo>
                    <a:pt x="1119" y="1110"/>
                    <a:pt x="1098" y="1091"/>
                    <a:pt x="1080" y="1071"/>
                  </a:cubicBezTo>
                  <a:cubicBezTo>
                    <a:pt x="1064" y="1053"/>
                    <a:pt x="1043" y="1032"/>
                    <a:pt x="1035" y="1013"/>
                  </a:cubicBezTo>
                  <a:cubicBezTo>
                    <a:pt x="1011" y="957"/>
                    <a:pt x="1078" y="923"/>
                    <a:pt x="1112" y="959"/>
                  </a:cubicBezTo>
                  <a:cubicBezTo>
                    <a:pt x="1141" y="990"/>
                    <a:pt x="1150" y="1060"/>
                    <a:pt x="1166" y="1105"/>
                  </a:cubicBezTo>
                  <a:cubicBezTo>
                    <a:pt x="1153" y="1109"/>
                    <a:pt x="1142" y="1115"/>
                    <a:pt x="1133" y="1124"/>
                  </a:cubicBezTo>
                  <a:moveTo>
                    <a:pt x="1060" y="1164"/>
                  </a:moveTo>
                  <a:cubicBezTo>
                    <a:pt x="1018" y="1123"/>
                    <a:pt x="955" y="1061"/>
                    <a:pt x="911" y="1013"/>
                  </a:cubicBezTo>
                  <a:cubicBezTo>
                    <a:pt x="904" y="1006"/>
                    <a:pt x="892" y="998"/>
                    <a:pt x="890" y="993"/>
                  </a:cubicBezTo>
                  <a:cubicBezTo>
                    <a:pt x="887" y="982"/>
                    <a:pt x="890" y="958"/>
                    <a:pt x="890" y="944"/>
                  </a:cubicBezTo>
                  <a:cubicBezTo>
                    <a:pt x="890" y="930"/>
                    <a:pt x="885" y="908"/>
                    <a:pt x="890" y="895"/>
                  </a:cubicBezTo>
                  <a:cubicBezTo>
                    <a:pt x="893" y="888"/>
                    <a:pt x="926" y="871"/>
                    <a:pt x="933" y="867"/>
                  </a:cubicBezTo>
                  <a:cubicBezTo>
                    <a:pt x="949" y="858"/>
                    <a:pt x="963" y="852"/>
                    <a:pt x="976" y="843"/>
                  </a:cubicBezTo>
                  <a:cubicBezTo>
                    <a:pt x="991" y="863"/>
                    <a:pt x="1003" y="887"/>
                    <a:pt x="1017" y="912"/>
                  </a:cubicBezTo>
                  <a:cubicBezTo>
                    <a:pt x="1022" y="920"/>
                    <a:pt x="1031" y="931"/>
                    <a:pt x="1031" y="936"/>
                  </a:cubicBezTo>
                  <a:cubicBezTo>
                    <a:pt x="1031" y="942"/>
                    <a:pt x="1019" y="951"/>
                    <a:pt x="1016" y="958"/>
                  </a:cubicBezTo>
                  <a:cubicBezTo>
                    <a:pt x="1010" y="969"/>
                    <a:pt x="1007" y="982"/>
                    <a:pt x="1009" y="1000"/>
                  </a:cubicBezTo>
                  <a:cubicBezTo>
                    <a:pt x="1015" y="1055"/>
                    <a:pt x="1065" y="1079"/>
                    <a:pt x="1092" y="1120"/>
                  </a:cubicBezTo>
                  <a:cubicBezTo>
                    <a:pt x="1081" y="1134"/>
                    <a:pt x="1070" y="1148"/>
                    <a:pt x="1060" y="1164"/>
                  </a:cubicBezTo>
                  <a:close/>
                  <a:moveTo>
                    <a:pt x="1028" y="1213"/>
                  </a:moveTo>
                  <a:cubicBezTo>
                    <a:pt x="990" y="1281"/>
                    <a:pt x="977" y="1375"/>
                    <a:pt x="978" y="1482"/>
                  </a:cubicBezTo>
                  <a:cubicBezTo>
                    <a:pt x="978" y="1484"/>
                    <a:pt x="976" y="1484"/>
                    <a:pt x="976" y="1483"/>
                  </a:cubicBezTo>
                  <a:cubicBezTo>
                    <a:pt x="942" y="1458"/>
                    <a:pt x="935" y="1389"/>
                    <a:pt x="915" y="1342"/>
                  </a:cubicBezTo>
                  <a:cubicBezTo>
                    <a:pt x="909" y="1328"/>
                    <a:pt x="893" y="1313"/>
                    <a:pt x="890" y="1301"/>
                  </a:cubicBezTo>
                  <a:cubicBezTo>
                    <a:pt x="886" y="1282"/>
                    <a:pt x="890" y="1256"/>
                    <a:pt x="890" y="1233"/>
                  </a:cubicBezTo>
                  <a:lnTo>
                    <a:pt x="890" y="1028"/>
                  </a:lnTo>
                  <a:cubicBezTo>
                    <a:pt x="894" y="1026"/>
                    <a:pt x="898" y="1032"/>
                    <a:pt x="900" y="1034"/>
                  </a:cubicBezTo>
                  <a:cubicBezTo>
                    <a:pt x="943" y="1074"/>
                    <a:pt x="983" y="1120"/>
                    <a:pt x="1027" y="1164"/>
                  </a:cubicBezTo>
                  <a:cubicBezTo>
                    <a:pt x="1033" y="1169"/>
                    <a:pt x="1046" y="1179"/>
                    <a:pt x="1046" y="1184"/>
                  </a:cubicBezTo>
                  <a:cubicBezTo>
                    <a:pt x="1046" y="1188"/>
                    <a:pt x="1033" y="1205"/>
                    <a:pt x="1028" y="1213"/>
                  </a:cubicBezTo>
                  <a:moveTo>
                    <a:pt x="826" y="672"/>
                  </a:moveTo>
                  <a:cubicBezTo>
                    <a:pt x="809" y="626"/>
                    <a:pt x="854" y="580"/>
                    <a:pt x="901" y="597"/>
                  </a:cubicBezTo>
                  <a:cubicBezTo>
                    <a:pt x="955" y="617"/>
                    <a:pt x="944" y="699"/>
                    <a:pt x="886" y="706"/>
                  </a:cubicBezTo>
                  <a:cubicBezTo>
                    <a:pt x="860" y="710"/>
                    <a:pt x="834" y="694"/>
                    <a:pt x="826" y="672"/>
                  </a:cubicBezTo>
                  <a:moveTo>
                    <a:pt x="869" y="1301"/>
                  </a:moveTo>
                  <a:cubicBezTo>
                    <a:pt x="867" y="1306"/>
                    <a:pt x="861" y="1314"/>
                    <a:pt x="856" y="1322"/>
                  </a:cubicBezTo>
                  <a:cubicBezTo>
                    <a:pt x="844" y="1342"/>
                    <a:pt x="837" y="1368"/>
                    <a:pt x="829" y="1393"/>
                  </a:cubicBezTo>
                  <a:cubicBezTo>
                    <a:pt x="817" y="1433"/>
                    <a:pt x="805" y="1460"/>
                    <a:pt x="783" y="1484"/>
                  </a:cubicBezTo>
                  <a:cubicBezTo>
                    <a:pt x="782" y="1360"/>
                    <a:pt x="763" y="1254"/>
                    <a:pt x="710" y="1183"/>
                  </a:cubicBezTo>
                  <a:cubicBezTo>
                    <a:pt x="718" y="1167"/>
                    <a:pt x="735" y="1156"/>
                    <a:pt x="748" y="1143"/>
                  </a:cubicBezTo>
                  <a:cubicBezTo>
                    <a:pt x="788" y="1106"/>
                    <a:pt x="828" y="1060"/>
                    <a:pt x="869" y="1027"/>
                  </a:cubicBezTo>
                  <a:lnTo>
                    <a:pt x="869" y="1233"/>
                  </a:lnTo>
                  <a:cubicBezTo>
                    <a:pt x="869" y="1254"/>
                    <a:pt x="873" y="1282"/>
                    <a:pt x="869" y="1301"/>
                  </a:cubicBezTo>
                  <a:close/>
                  <a:moveTo>
                    <a:pt x="673" y="1110"/>
                  </a:moveTo>
                  <a:cubicBezTo>
                    <a:pt x="673" y="1104"/>
                    <a:pt x="695" y="1084"/>
                    <a:pt x="706" y="1071"/>
                  </a:cubicBezTo>
                  <a:cubicBezTo>
                    <a:pt x="726" y="1047"/>
                    <a:pt x="757" y="1014"/>
                    <a:pt x="740" y="968"/>
                  </a:cubicBezTo>
                  <a:cubicBezTo>
                    <a:pt x="738" y="963"/>
                    <a:pt x="726" y="949"/>
                    <a:pt x="725" y="942"/>
                  </a:cubicBezTo>
                  <a:cubicBezTo>
                    <a:pt x="725" y="937"/>
                    <a:pt x="734" y="924"/>
                    <a:pt x="739" y="917"/>
                  </a:cubicBezTo>
                  <a:cubicBezTo>
                    <a:pt x="753" y="893"/>
                    <a:pt x="770" y="864"/>
                    <a:pt x="781" y="843"/>
                  </a:cubicBezTo>
                  <a:cubicBezTo>
                    <a:pt x="811" y="859"/>
                    <a:pt x="840" y="876"/>
                    <a:pt x="869" y="893"/>
                  </a:cubicBezTo>
                  <a:lnTo>
                    <a:pt x="869" y="944"/>
                  </a:lnTo>
                  <a:cubicBezTo>
                    <a:pt x="869" y="959"/>
                    <a:pt x="873" y="979"/>
                    <a:pt x="869" y="993"/>
                  </a:cubicBezTo>
                  <a:cubicBezTo>
                    <a:pt x="866" y="1003"/>
                    <a:pt x="838" y="1025"/>
                    <a:pt x="828" y="1035"/>
                  </a:cubicBezTo>
                  <a:cubicBezTo>
                    <a:pt x="786" y="1077"/>
                    <a:pt x="737" y="1121"/>
                    <a:pt x="699" y="1160"/>
                  </a:cubicBezTo>
                  <a:cubicBezTo>
                    <a:pt x="697" y="1152"/>
                    <a:pt x="674" y="1120"/>
                    <a:pt x="673" y="1110"/>
                  </a:cubicBezTo>
                  <a:moveTo>
                    <a:pt x="626" y="1119"/>
                  </a:moveTo>
                  <a:cubicBezTo>
                    <a:pt x="613" y="1112"/>
                    <a:pt x="604" y="1102"/>
                    <a:pt x="586" y="1101"/>
                  </a:cubicBezTo>
                  <a:cubicBezTo>
                    <a:pt x="601" y="1059"/>
                    <a:pt x="609" y="998"/>
                    <a:pt x="635" y="964"/>
                  </a:cubicBezTo>
                  <a:cubicBezTo>
                    <a:pt x="641" y="957"/>
                    <a:pt x="652" y="948"/>
                    <a:pt x="660" y="945"/>
                  </a:cubicBezTo>
                  <a:cubicBezTo>
                    <a:pt x="702" y="932"/>
                    <a:pt x="732" y="974"/>
                    <a:pt x="717" y="1011"/>
                  </a:cubicBezTo>
                  <a:cubicBezTo>
                    <a:pt x="702" y="1049"/>
                    <a:pt x="645" y="1094"/>
                    <a:pt x="626" y="1119"/>
                  </a:cubicBezTo>
                  <a:moveTo>
                    <a:pt x="615" y="1175"/>
                  </a:moveTo>
                  <a:cubicBezTo>
                    <a:pt x="611" y="1184"/>
                    <a:pt x="604" y="1193"/>
                    <a:pt x="585" y="1195"/>
                  </a:cubicBezTo>
                  <a:cubicBezTo>
                    <a:pt x="558" y="1198"/>
                    <a:pt x="535" y="1172"/>
                    <a:pt x="546" y="1144"/>
                  </a:cubicBezTo>
                  <a:cubicBezTo>
                    <a:pt x="562" y="1106"/>
                    <a:pt x="636" y="1124"/>
                    <a:pt x="615" y="1175"/>
                  </a:cubicBezTo>
                  <a:moveTo>
                    <a:pt x="459" y="900"/>
                  </a:moveTo>
                  <a:cubicBezTo>
                    <a:pt x="514" y="867"/>
                    <a:pt x="582" y="829"/>
                    <a:pt x="643" y="794"/>
                  </a:cubicBezTo>
                  <a:cubicBezTo>
                    <a:pt x="651" y="789"/>
                    <a:pt x="665" y="779"/>
                    <a:pt x="669" y="779"/>
                  </a:cubicBezTo>
                  <a:cubicBezTo>
                    <a:pt x="674" y="779"/>
                    <a:pt x="688" y="788"/>
                    <a:pt x="694" y="791"/>
                  </a:cubicBezTo>
                  <a:cubicBezTo>
                    <a:pt x="717" y="804"/>
                    <a:pt x="740" y="819"/>
                    <a:pt x="762" y="832"/>
                  </a:cubicBezTo>
                  <a:cubicBezTo>
                    <a:pt x="745" y="865"/>
                    <a:pt x="725" y="896"/>
                    <a:pt x="708" y="929"/>
                  </a:cubicBezTo>
                  <a:cubicBezTo>
                    <a:pt x="643" y="901"/>
                    <a:pt x="604" y="958"/>
                    <a:pt x="592" y="1009"/>
                  </a:cubicBezTo>
                  <a:cubicBezTo>
                    <a:pt x="569" y="952"/>
                    <a:pt x="518" y="922"/>
                    <a:pt x="459" y="900"/>
                  </a:cubicBezTo>
                  <a:moveTo>
                    <a:pt x="425" y="719"/>
                  </a:moveTo>
                  <a:cubicBezTo>
                    <a:pt x="481" y="734"/>
                    <a:pt x="537" y="715"/>
                    <a:pt x="541" y="661"/>
                  </a:cubicBezTo>
                  <a:lnTo>
                    <a:pt x="664" y="661"/>
                  </a:lnTo>
                  <a:lnTo>
                    <a:pt x="664" y="757"/>
                  </a:lnTo>
                  <a:cubicBezTo>
                    <a:pt x="594" y="797"/>
                    <a:pt x="523" y="837"/>
                    <a:pt x="454" y="878"/>
                  </a:cubicBezTo>
                  <a:cubicBezTo>
                    <a:pt x="465" y="821"/>
                    <a:pt x="454" y="752"/>
                    <a:pt x="425" y="719"/>
                  </a:cubicBezTo>
                  <a:moveTo>
                    <a:pt x="396" y="686"/>
                  </a:moveTo>
                  <a:cubicBezTo>
                    <a:pt x="374" y="681"/>
                    <a:pt x="352" y="675"/>
                    <a:pt x="331" y="668"/>
                  </a:cubicBezTo>
                  <a:cubicBezTo>
                    <a:pt x="337" y="658"/>
                    <a:pt x="336" y="639"/>
                    <a:pt x="332" y="627"/>
                  </a:cubicBezTo>
                  <a:cubicBezTo>
                    <a:pt x="371" y="621"/>
                    <a:pt x="426" y="599"/>
                    <a:pt x="473" y="604"/>
                  </a:cubicBezTo>
                  <a:cubicBezTo>
                    <a:pt x="497" y="607"/>
                    <a:pt x="521" y="625"/>
                    <a:pt x="518" y="656"/>
                  </a:cubicBezTo>
                  <a:cubicBezTo>
                    <a:pt x="512" y="710"/>
                    <a:pt x="442" y="697"/>
                    <a:pt x="396" y="686"/>
                  </a:cubicBezTo>
                  <a:moveTo>
                    <a:pt x="304" y="555"/>
                  </a:moveTo>
                  <a:cubicBezTo>
                    <a:pt x="293" y="515"/>
                    <a:pt x="275" y="478"/>
                    <a:pt x="257" y="447"/>
                  </a:cubicBezTo>
                  <a:cubicBezTo>
                    <a:pt x="285" y="435"/>
                    <a:pt x="326" y="406"/>
                    <a:pt x="362" y="401"/>
                  </a:cubicBezTo>
                  <a:cubicBezTo>
                    <a:pt x="390" y="397"/>
                    <a:pt x="415" y="405"/>
                    <a:pt x="441" y="409"/>
                  </a:cubicBezTo>
                  <a:cubicBezTo>
                    <a:pt x="442" y="466"/>
                    <a:pt x="433" y="513"/>
                    <a:pt x="413" y="555"/>
                  </a:cubicBezTo>
                  <a:cubicBezTo>
                    <a:pt x="407" y="566"/>
                    <a:pt x="398" y="586"/>
                    <a:pt x="391" y="590"/>
                  </a:cubicBezTo>
                  <a:cubicBezTo>
                    <a:pt x="380" y="597"/>
                    <a:pt x="341" y="601"/>
                    <a:pt x="327" y="605"/>
                  </a:cubicBezTo>
                  <a:cubicBezTo>
                    <a:pt x="306" y="611"/>
                    <a:pt x="308" y="573"/>
                    <a:pt x="304" y="555"/>
                  </a:cubicBezTo>
                  <a:close/>
                  <a:moveTo>
                    <a:pt x="284" y="682"/>
                  </a:moveTo>
                  <a:cubicBezTo>
                    <a:pt x="235" y="692"/>
                    <a:pt x="227" y="624"/>
                    <a:pt x="264" y="612"/>
                  </a:cubicBezTo>
                  <a:cubicBezTo>
                    <a:pt x="312" y="597"/>
                    <a:pt x="333" y="672"/>
                    <a:pt x="284" y="682"/>
                  </a:cubicBezTo>
                  <a:close/>
                  <a:moveTo>
                    <a:pt x="218" y="642"/>
                  </a:moveTo>
                  <a:cubicBezTo>
                    <a:pt x="216" y="642"/>
                    <a:pt x="215" y="642"/>
                    <a:pt x="215" y="641"/>
                  </a:cubicBezTo>
                  <a:cubicBezTo>
                    <a:pt x="171" y="610"/>
                    <a:pt x="142" y="563"/>
                    <a:pt x="115" y="517"/>
                  </a:cubicBezTo>
                  <a:cubicBezTo>
                    <a:pt x="88" y="470"/>
                    <a:pt x="60" y="420"/>
                    <a:pt x="54" y="356"/>
                  </a:cubicBezTo>
                  <a:cubicBezTo>
                    <a:pt x="89" y="364"/>
                    <a:pt x="117" y="344"/>
                    <a:pt x="125" y="316"/>
                  </a:cubicBezTo>
                  <a:cubicBezTo>
                    <a:pt x="168" y="344"/>
                    <a:pt x="199" y="388"/>
                    <a:pt x="226" y="433"/>
                  </a:cubicBezTo>
                  <a:cubicBezTo>
                    <a:pt x="252" y="478"/>
                    <a:pt x="278" y="529"/>
                    <a:pt x="287" y="589"/>
                  </a:cubicBezTo>
                  <a:cubicBezTo>
                    <a:pt x="244" y="586"/>
                    <a:pt x="225" y="608"/>
                    <a:pt x="218" y="642"/>
                  </a:cubicBezTo>
                  <a:moveTo>
                    <a:pt x="69" y="263"/>
                  </a:moveTo>
                  <a:cubicBezTo>
                    <a:pt x="110" y="263"/>
                    <a:pt x="118" y="325"/>
                    <a:pt x="78" y="334"/>
                  </a:cubicBezTo>
                  <a:cubicBezTo>
                    <a:pt x="21" y="347"/>
                    <a:pt x="19" y="263"/>
                    <a:pt x="69" y="263"/>
                  </a:cubicBezTo>
                  <a:close/>
                  <a:moveTo>
                    <a:pt x="147" y="259"/>
                  </a:moveTo>
                  <a:cubicBezTo>
                    <a:pt x="155" y="250"/>
                    <a:pt x="165" y="234"/>
                    <a:pt x="173" y="231"/>
                  </a:cubicBezTo>
                  <a:cubicBezTo>
                    <a:pt x="186" y="227"/>
                    <a:pt x="207" y="231"/>
                    <a:pt x="220" y="231"/>
                  </a:cubicBezTo>
                  <a:cubicBezTo>
                    <a:pt x="275" y="234"/>
                    <a:pt x="323" y="258"/>
                    <a:pt x="358" y="276"/>
                  </a:cubicBezTo>
                  <a:cubicBezTo>
                    <a:pt x="332" y="337"/>
                    <a:pt x="289" y="380"/>
                    <a:pt x="245" y="422"/>
                  </a:cubicBezTo>
                  <a:cubicBezTo>
                    <a:pt x="244" y="423"/>
                    <a:pt x="244" y="422"/>
                    <a:pt x="243" y="421"/>
                  </a:cubicBezTo>
                  <a:cubicBezTo>
                    <a:pt x="219" y="384"/>
                    <a:pt x="198" y="345"/>
                    <a:pt x="162" y="315"/>
                  </a:cubicBezTo>
                  <a:cubicBezTo>
                    <a:pt x="153" y="307"/>
                    <a:pt x="129" y="296"/>
                    <a:pt x="126" y="289"/>
                  </a:cubicBezTo>
                  <a:cubicBezTo>
                    <a:pt x="123" y="279"/>
                    <a:pt x="138" y="267"/>
                    <a:pt x="147" y="259"/>
                  </a:cubicBezTo>
                  <a:moveTo>
                    <a:pt x="385" y="278"/>
                  </a:moveTo>
                  <a:cubicBezTo>
                    <a:pt x="388" y="266"/>
                    <a:pt x="411" y="249"/>
                    <a:pt x="426" y="241"/>
                  </a:cubicBezTo>
                  <a:cubicBezTo>
                    <a:pt x="456" y="225"/>
                    <a:pt x="488" y="223"/>
                    <a:pt x="529" y="226"/>
                  </a:cubicBezTo>
                  <a:cubicBezTo>
                    <a:pt x="543" y="227"/>
                    <a:pt x="559" y="226"/>
                    <a:pt x="567" y="230"/>
                  </a:cubicBezTo>
                  <a:cubicBezTo>
                    <a:pt x="577" y="235"/>
                    <a:pt x="580" y="249"/>
                    <a:pt x="587" y="253"/>
                  </a:cubicBezTo>
                  <a:cubicBezTo>
                    <a:pt x="567" y="313"/>
                    <a:pt x="531" y="373"/>
                    <a:pt x="466" y="388"/>
                  </a:cubicBezTo>
                  <a:cubicBezTo>
                    <a:pt x="455" y="391"/>
                    <a:pt x="438" y="372"/>
                    <a:pt x="426" y="362"/>
                  </a:cubicBezTo>
                  <a:cubicBezTo>
                    <a:pt x="405" y="345"/>
                    <a:pt x="393" y="337"/>
                    <a:pt x="388" y="306"/>
                  </a:cubicBezTo>
                  <a:cubicBezTo>
                    <a:pt x="387" y="298"/>
                    <a:pt x="384" y="284"/>
                    <a:pt x="385" y="278"/>
                  </a:cubicBezTo>
                  <a:moveTo>
                    <a:pt x="522" y="111"/>
                  </a:moveTo>
                  <a:cubicBezTo>
                    <a:pt x="524" y="67"/>
                    <a:pt x="580" y="59"/>
                    <a:pt x="605" y="87"/>
                  </a:cubicBezTo>
                  <a:cubicBezTo>
                    <a:pt x="622" y="105"/>
                    <a:pt x="623" y="126"/>
                    <a:pt x="632" y="147"/>
                  </a:cubicBezTo>
                  <a:cubicBezTo>
                    <a:pt x="595" y="144"/>
                    <a:pt x="576" y="161"/>
                    <a:pt x="567" y="188"/>
                  </a:cubicBezTo>
                  <a:cubicBezTo>
                    <a:pt x="550" y="165"/>
                    <a:pt x="520" y="150"/>
                    <a:pt x="522" y="111"/>
                  </a:cubicBezTo>
                  <a:close/>
                  <a:moveTo>
                    <a:pt x="658" y="196"/>
                  </a:moveTo>
                  <a:cubicBezTo>
                    <a:pt x="663" y="222"/>
                    <a:pt x="649" y="236"/>
                    <a:pt x="631" y="240"/>
                  </a:cubicBezTo>
                  <a:cubicBezTo>
                    <a:pt x="607" y="245"/>
                    <a:pt x="586" y="229"/>
                    <a:pt x="586" y="205"/>
                  </a:cubicBezTo>
                  <a:cubicBezTo>
                    <a:pt x="586" y="160"/>
                    <a:pt x="651" y="157"/>
                    <a:pt x="658" y="196"/>
                  </a:cubicBezTo>
                  <a:moveTo>
                    <a:pt x="678" y="224"/>
                  </a:moveTo>
                  <a:cubicBezTo>
                    <a:pt x="701" y="245"/>
                    <a:pt x="757" y="303"/>
                    <a:pt x="716" y="339"/>
                  </a:cubicBezTo>
                  <a:cubicBezTo>
                    <a:pt x="703" y="350"/>
                    <a:pt x="684" y="354"/>
                    <a:pt x="667" y="347"/>
                  </a:cubicBezTo>
                  <a:cubicBezTo>
                    <a:pt x="637" y="336"/>
                    <a:pt x="627" y="293"/>
                    <a:pt x="616" y="263"/>
                  </a:cubicBezTo>
                  <a:cubicBezTo>
                    <a:pt x="647" y="266"/>
                    <a:pt x="669" y="248"/>
                    <a:pt x="678" y="224"/>
                  </a:cubicBezTo>
                  <a:moveTo>
                    <a:pt x="683" y="119"/>
                  </a:moveTo>
                  <a:cubicBezTo>
                    <a:pt x="703" y="80"/>
                    <a:pt x="739" y="48"/>
                    <a:pt x="784" y="39"/>
                  </a:cubicBezTo>
                  <a:cubicBezTo>
                    <a:pt x="792" y="68"/>
                    <a:pt x="822" y="73"/>
                    <a:pt x="834" y="96"/>
                  </a:cubicBezTo>
                  <a:cubicBezTo>
                    <a:pt x="845" y="116"/>
                    <a:pt x="843" y="148"/>
                    <a:pt x="860" y="164"/>
                  </a:cubicBezTo>
                  <a:cubicBezTo>
                    <a:pt x="832" y="199"/>
                    <a:pt x="774" y="218"/>
                    <a:pt x="709" y="205"/>
                  </a:cubicBezTo>
                  <a:cubicBezTo>
                    <a:pt x="700" y="204"/>
                    <a:pt x="687" y="202"/>
                    <a:pt x="683" y="199"/>
                  </a:cubicBezTo>
                  <a:cubicBezTo>
                    <a:pt x="679" y="195"/>
                    <a:pt x="680" y="189"/>
                    <a:pt x="678" y="182"/>
                  </a:cubicBezTo>
                  <a:cubicBezTo>
                    <a:pt x="674" y="174"/>
                    <a:pt x="667" y="170"/>
                    <a:pt x="667" y="164"/>
                  </a:cubicBezTo>
                  <a:cubicBezTo>
                    <a:pt x="666" y="154"/>
                    <a:pt x="677" y="131"/>
                    <a:pt x="683" y="119"/>
                  </a:cubicBezTo>
                  <a:moveTo>
                    <a:pt x="787" y="455"/>
                  </a:moveTo>
                  <a:cubicBezTo>
                    <a:pt x="787" y="455"/>
                    <a:pt x="782" y="460"/>
                    <a:pt x="780" y="458"/>
                  </a:cubicBezTo>
                  <a:cubicBezTo>
                    <a:pt x="770" y="445"/>
                    <a:pt x="764" y="429"/>
                    <a:pt x="754" y="412"/>
                  </a:cubicBezTo>
                  <a:cubicBezTo>
                    <a:pt x="749" y="403"/>
                    <a:pt x="746" y="398"/>
                    <a:pt x="740" y="388"/>
                  </a:cubicBezTo>
                  <a:cubicBezTo>
                    <a:pt x="737" y="382"/>
                    <a:pt x="728" y="368"/>
                    <a:pt x="728" y="365"/>
                  </a:cubicBezTo>
                  <a:cubicBezTo>
                    <a:pt x="728" y="360"/>
                    <a:pt x="740" y="353"/>
                    <a:pt x="744" y="346"/>
                  </a:cubicBezTo>
                  <a:cubicBezTo>
                    <a:pt x="771" y="304"/>
                    <a:pt x="735" y="252"/>
                    <a:pt x="714" y="229"/>
                  </a:cubicBezTo>
                  <a:cubicBezTo>
                    <a:pt x="781" y="242"/>
                    <a:pt x="838" y="216"/>
                    <a:pt x="869" y="189"/>
                  </a:cubicBezTo>
                  <a:lnTo>
                    <a:pt x="869" y="409"/>
                  </a:lnTo>
                  <a:cubicBezTo>
                    <a:pt x="840" y="425"/>
                    <a:pt x="815" y="439"/>
                    <a:pt x="787" y="455"/>
                  </a:cubicBezTo>
                  <a:moveTo>
                    <a:pt x="818" y="597"/>
                  </a:moveTo>
                  <a:cubicBezTo>
                    <a:pt x="784" y="579"/>
                    <a:pt x="740" y="552"/>
                    <a:pt x="702" y="532"/>
                  </a:cubicBezTo>
                  <a:cubicBezTo>
                    <a:pt x="755" y="497"/>
                    <a:pt x="815" y="464"/>
                    <a:pt x="869" y="435"/>
                  </a:cubicBezTo>
                  <a:lnTo>
                    <a:pt x="869" y="573"/>
                  </a:lnTo>
                  <a:cubicBezTo>
                    <a:pt x="846" y="576"/>
                    <a:pt x="834" y="584"/>
                    <a:pt x="821" y="599"/>
                  </a:cubicBezTo>
                  <a:cubicBezTo>
                    <a:pt x="820" y="600"/>
                    <a:pt x="818" y="597"/>
                    <a:pt x="818" y="597"/>
                  </a:cubicBezTo>
                  <a:close/>
                  <a:moveTo>
                    <a:pt x="813" y="695"/>
                  </a:moveTo>
                  <a:cubicBezTo>
                    <a:pt x="828" y="709"/>
                    <a:pt x="841" y="726"/>
                    <a:pt x="869" y="728"/>
                  </a:cubicBezTo>
                  <a:lnTo>
                    <a:pt x="869" y="867"/>
                  </a:lnTo>
                  <a:cubicBezTo>
                    <a:pt x="810" y="834"/>
                    <a:pt x="752" y="799"/>
                    <a:pt x="693" y="766"/>
                  </a:cubicBezTo>
                  <a:cubicBezTo>
                    <a:pt x="731" y="741"/>
                    <a:pt x="774" y="721"/>
                    <a:pt x="813" y="695"/>
                  </a:cubicBezTo>
                  <a:moveTo>
                    <a:pt x="686" y="547"/>
                  </a:moveTo>
                  <a:cubicBezTo>
                    <a:pt x="727" y="570"/>
                    <a:pt x="767" y="593"/>
                    <a:pt x="807" y="618"/>
                  </a:cubicBezTo>
                  <a:cubicBezTo>
                    <a:pt x="801" y="634"/>
                    <a:pt x="798" y="658"/>
                    <a:pt x="804" y="676"/>
                  </a:cubicBezTo>
                  <a:cubicBezTo>
                    <a:pt x="765" y="698"/>
                    <a:pt x="727" y="721"/>
                    <a:pt x="687" y="743"/>
                  </a:cubicBezTo>
                  <a:cubicBezTo>
                    <a:pt x="684" y="680"/>
                    <a:pt x="687" y="612"/>
                    <a:pt x="686" y="547"/>
                  </a:cubicBezTo>
                  <a:moveTo>
                    <a:pt x="664" y="533"/>
                  </a:moveTo>
                  <a:lnTo>
                    <a:pt x="664" y="639"/>
                  </a:lnTo>
                  <a:lnTo>
                    <a:pt x="540" y="639"/>
                  </a:lnTo>
                  <a:cubicBezTo>
                    <a:pt x="532" y="591"/>
                    <a:pt x="479" y="572"/>
                    <a:pt x="422" y="586"/>
                  </a:cubicBezTo>
                  <a:cubicBezTo>
                    <a:pt x="443" y="543"/>
                    <a:pt x="465" y="488"/>
                    <a:pt x="463" y="417"/>
                  </a:cubicBezTo>
                  <a:cubicBezTo>
                    <a:pt x="531" y="455"/>
                    <a:pt x="596" y="495"/>
                    <a:pt x="664" y="533"/>
                  </a:cubicBezTo>
                  <a:moveTo>
                    <a:pt x="631" y="489"/>
                  </a:moveTo>
                  <a:cubicBezTo>
                    <a:pt x="615" y="480"/>
                    <a:pt x="599" y="470"/>
                    <a:pt x="583" y="461"/>
                  </a:cubicBezTo>
                  <a:cubicBezTo>
                    <a:pt x="548" y="440"/>
                    <a:pt x="514" y="423"/>
                    <a:pt x="488" y="403"/>
                  </a:cubicBezTo>
                  <a:cubicBezTo>
                    <a:pt x="545" y="384"/>
                    <a:pt x="576" y="338"/>
                    <a:pt x="598" y="285"/>
                  </a:cubicBezTo>
                  <a:cubicBezTo>
                    <a:pt x="616" y="330"/>
                    <a:pt x="640" y="389"/>
                    <a:pt x="706" y="373"/>
                  </a:cubicBezTo>
                  <a:cubicBezTo>
                    <a:pt x="727" y="404"/>
                    <a:pt x="744" y="437"/>
                    <a:pt x="762" y="470"/>
                  </a:cubicBezTo>
                  <a:cubicBezTo>
                    <a:pt x="736" y="486"/>
                    <a:pt x="706" y="500"/>
                    <a:pt x="683" y="517"/>
                  </a:cubicBezTo>
                  <a:cubicBezTo>
                    <a:pt x="683" y="517"/>
                    <a:pt x="681" y="517"/>
                    <a:pt x="680" y="517"/>
                  </a:cubicBezTo>
                  <a:cubicBezTo>
                    <a:pt x="664" y="511"/>
                    <a:pt x="648" y="499"/>
                    <a:pt x="631" y="489"/>
                  </a:cubicBezTo>
                  <a:close/>
                  <a:moveTo>
                    <a:pt x="890" y="436"/>
                  </a:moveTo>
                  <a:cubicBezTo>
                    <a:pt x="894" y="433"/>
                    <a:pt x="898" y="438"/>
                    <a:pt x="900" y="439"/>
                  </a:cubicBezTo>
                  <a:cubicBezTo>
                    <a:pt x="951" y="466"/>
                    <a:pt x="1007" y="501"/>
                    <a:pt x="1057" y="532"/>
                  </a:cubicBezTo>
                  <a:cubicBezTo>
                    <a:pt x="1021" y="552"/>
                    <a:pt x="976" y="577"/>
                    <a:pt x="944" y="596"/>
                  </a:cubicBezTo>
                  <a:cubicBezTo>
                    <a:pt x="943" y="596"/>
                    <a:pt x="940" y="599"/>
                    <a:pt x="940" y="599"/>
                  </a:cubicBezTo>
                  <a:cubicBezTo>
                    <a:pt x="924" y="587"/>
                    <a:pt x="914" y="574"/>
                    <a:pt x="890" y="573"/>
                  </a:cubicBezTo>
                  <a:lnTo>
                    <a:pt x="890" y="436"/>
                  </a:lnTo>
                  <a:close/>
                  <a:moveTo>
                    <a:pt x="890" y="185"/>
                  </a:moveTo>
                  <a:cubicBezTo>
                    <a:pt x="892" y="182"/>
                    <a:pt x="899" y="188"/>
                    <a:pt x="903" y="190"/>
                  </a:cubicBezTo>
                  <a:cubicBezTo>
                    <a:pt x="937" y="214"/>
                    <a:pt x="980" y="233"/>
                    <a:pt x="1042" y="231"/>
                  </a:cubicBezTo>
                  <a:cubicBezTo>
                    <a:pt x="1017" y="259"/>
                    <a:pt x="993" y="301"/>
                    <a:pt x="1016" y="342"/>
                  </a:cubicBezTo>
                  <a:cubicBezTo>
                    <a:pt x="1020" y="349"/>
                    <a:pt x="1032" y="359"/>
                    <a:pt x="1032" y="364"/>
                  </a:cubicBezTo>
                  <a:cubicBezTo>
                    <a:pt x="1032" y="366"/>
                    <a:pt x="1022" y="382"/>
                    <a:pt x="1019" y="387"/>
                  </a:cubicBezTo>
                  <a:cubicBezTo>
                    <a:pt x="1004" y="411"/>
                    <a:pt x="990" y="437"/>
                    <a:pt x="976" y="458"/>
                  </a:cubicBezTo>
                  <a:cubicBezTo>
                    <a:pt x="948" y="442"/>
                    <a:pt x="920" y="424"/>
                    <a:pt x="890" y="409"/>
                  </a:cubicBezTo>
                  <a:lnTo>
                    <a:pt x="890" y="185"/>
                  </a:lnTo>
                  <a:close/>
                  <a:moveTo>
                    <a:pt x="912" y="143"/>
                  </a:moveTo>
                  <a:cubicBezTo>
                    <a:pt x="917" y="130"/>
                    <a:pt x="919" y="107"/>
                    <a:pt x="925" y="98"/>
                  </a:cubicBezTo>
                  <a:cubicBezTo>
                    <a:pt x="938" y="74"/>
                    <a:pt x="970" y="67"/>
                    <a:pt x="976" y="39"/>
                  </a:cubicBezTo>
                  <a:cubicBezTo>
                    <a:pt x="1035" y="52"/>
                    <a:pt x="1067" y="90"/>
                    <a:pt x="1087" y="145"/>
                  </a:cubicBezTo>
                  <a:cubicBezTo>
                    <a:pt x="1090" y="153"/>
                    <a:pt x="1096" y="163"/>
                    <a:pt x="1095" y="167"/>
                  </a:cubicBezTo>
                  <a:cubicBezTo>
                    <a:pt x="1095" y="170"/>
                    <a:pt x="1090" y="175"/>
                    <a:pt x="1087" y="179"/>
                  </a:cubicBezTo>
                  <a:cubicBezTo>
                    <a:pt x="1082" y="188"/>
                    <a:pt x="1073" y="206"/>
                    <a:pt x="1062" y="210"/>
                  </a:cubicBezTo>
                  <a:cubicBezTo>
                    <a:pt x="1055" y="212"/>
                    <a:pt x="1036" y="210"/>
                    <a:pt x="1024" y="210"/>
                  </a:cubicBezTo>
                  <a:cubicBezTo>
                    <a:pt x="989" y="208"/>
                    <a:pt x="951" y="196"/>
                    <a:pt x="925" y="179"/>
                  </a:cubicBezTo>
                  <a:cubicBezTo>
                    <a:pt x="918" y="176"/>
                    <a:pt x="900" y="164"/>
                    <a:pt x="900" y="162"/>
                  </a:cubicBezTo>
                  <a:cubicBezTo>
                    <a:pt x="900" y="161"/>
                    <a:pt x="911" y="145"/>
                    <a:pt x="912" y="143"/>
                  </a:cubicBezTo>
                  <a:moveTo>
                    <a:pt x="1137" y="173"/>
                  </a:moveTo>
                  <a:cubicBezTo>
                    <a:pt x="1179" y="173"/>
                    <a:pt x="1186" y="235"/>
                    <a:pt x="1147" y="244"/>
                  </a:cubicBezTo>
                  <a:cubicBezTo>
                    <a:pt x="1090" y="257"/>
                    <a:pt x="1090" y="172"/>
                    <a:pt x="1137" y="173"/>
                  </a:cubicBezTo>
                  <a:close/>
                  <a:moveTo>
                    <a:pt x="1202" y="70"/>
                  </a:moveTo>
                  <a:cubicBezTo>
                    <a:pt x="1218" y="73"/>
                    <a:pt x="1233" y="90"/>
                    <a:pt x="1236" y="104"/>
                  </a:cubicBezTo>
                  <a:cubicBezTo>
                    <a:pt x="1242" y="143"/>
                    <a:pt x="1208" y="165"/>
                    <a:pt x="1193" y="186"/>
                  </a:cubicBezTo>
                  <a:cubicBezTo>
                    <a:pt x="1180" y="166"/>
                    <a:pt x="1160" y="145"/>
                    <a:pt x="1124" y="152"/>
                  </a:cubicBezTo>
                  <a:cubicBezTo>
                    <a:pt x="1137" y="115"/>
                    <a:pt x="1149" y="61"/>
                    <a:pt x="1202" y="70"/>
                  </a:cubicBezTo>
                  <a:close/>
                  <a:moveTo>
                    <a:pt x="1095" y="534"/>
                  </a:moveTo>
                  <a:cubicBezTo>
                    <a:pt x="1163" y="495"/>
                    <a:pt x="1231" y="457"/>
                    <a:pt x="1299" y="417"/>
                  </a:cubicBezTo>
                  <a:cubicBezTo>
                    <a:pt x="1280" y="475"/>
                    <a:pt x="1302" y="554"/>
                    <a:pt x="1331" y="585"/>
                  </a:cubicBezTo>
                  <a:cubicBezTo>
                    <a:pt x="1274" y="574"/>
                    <a:pt x="1224" y="593"/>
                    <a:pt x="1221" y="645"/>
                  </a:cubicBezTo>
                  <a:cubicBezTo>
                    <a:pt x="1179" y="644"/>
                    <a:pt x="1138" y="643"/>
                    <a:pt x="1095" y="644"/>
                  </a:cubicBezTo>
                  <a:lnTo>
                    <a:pt x="1095" y="534"/>
                  </a:lnTo>
                  <a:close/>
                  <a:moveTo>
                    <a:pt x="1028" y="300"/>
                  </a:moveTo>
                  <a:cubicBezTo>
                    <a:pt x="1032" y="266"/>
                    <a:pt x="1063" y="244"/>
                    <a:pt x="1082" y="224"/>
                  </a:cubicBezTo>
                  <a:cubicBezTo>
                    <a:pt x="1089" y="252"/>
                    <a:pt x="1108" y="267"/>
                    <a:pt x="1140" y="268"/>
                  </a:cubicBezTo>
                  <a:cubicBezTo>
                    <a:pt x="1131" y="290"/>
                    <a:pt x="1129" y="310"/>
                    <a:pt x="1114" y="330"/>
                  </a:cubicBezTo>
                  <a:cubicBezTo>
                    <a:pt x="1089" y="363"/>
                    <a:pt x="1023" y="354"/>
                    <a:pt x="1028" y="300"/>
                  </a:cubicBezTo>
                  <a:moveTo>
                    <a:pt x="1038" y="493"/>
                  </a:moveTo>
                  <a:cubicBezTo>
                    <a:pt x="1024" y="485"/>
                    <a:pt x="1011" y="477"/>
                    <a:pt x="997" y="470"/>
                  </a:cubicBezTo>
                  <a:cubicBezTo>
                    <a:pt x="1014" y="436"/>
                    <a:pt x="1033" y="405"/>
                    <a:pt x="1051" y="373"/>
                  </a:cubicBezTo>
                  <a:cubicBezTo>
                    <a:pt x="1118" y="390"/>
                    <a:pt x="1147" y="337"/>
                    <a:pt x="1161" y="287"/>
                  </a:cubicBezTo>
                  <a:cubicBezTo>
                    <a:pt x="1187" y="340"/>
                    <a:pt x="1218" y="389"/>
                    <a:pt x="1292" y="395"/>
                  </a:cubicBezTo>
                  <a:cubicBezTo>
                    <a:pt x="1228" y="431"/>
                    <a:pt x="1147" y="483"/>
                    <a:pt x="1083" y="515"/>
                  </a:cubicBezTo>
                  <a:cubicBezTo>
                    <a:pt x="1075" y="519"/>
                    <a:pt x="1049" y="500"/>
                    <a:pt x="1038" y="493"/>
                  </a:cubicBezTo>
                  <a:moveTo>
                    <a:pt x="890" y="728"/>
                  </a:moveTo>
                  <a:cubicBezTo>
                    <a:pt x="917" y="727"/>
                    <a:pt x="932" y="707"/>
                    <a:pt x="945" y="698"/>
                  </a:cubicBezTo>
                  <a:cubicBezTo>
                    <a:pt x="986" y="720"/>
                    <a:pt x="1024" y="744"/>
                    <a:pt x="1064" y="766"/>
                  </a:cubicBezTo>
                  <a:cubicBezTo>
                    <a:pt x="1008" y="802"/>
                    <a:pt x="948" y="833"/>
                    <a:pt x="892" y="867"/>
                  </a:cubicBezTo>
                  <a:cubicBezTo>
                    <a:pt x="889" y="824"/>
                    <a:pt x="891" y="774"/>
                    <a:pt x="890" y="728"/>
                  </a:cubicBezTo>
                  <a:moveTo>
                    <a:pt x="1073" y="747"/>
                  </a:moveTo>
                  <a:cubicBezTo>
                    <a:pt x="1034" y="724"/>
                    <a:pt x="994" y="701"/>
                    <a:pt x="955" y="678"/>
                  </a:cubicBezTo>
                  <a:cubicBezTo>
                    <a:pt x="961" y="659"/>
                    <a:pt x="959" y="633"/>
                    <a:pt x="952" y="616"/>
                  </a:cubicBezTo>
                  <a:cubicBezTo>
                    <a:pt x="992" y="593"/>
                    <a:pt x="1033" y="571"/>
                    <a:pt x="1072" y="547"/>
                  </a:cubicBezTo>
                  <a:cubicBezTo>
                    <a:pt x="1075" y="611"/>
                    <a:pt x="1072" y="681"/>
                    <a:pt x="1073" y="747"/>
                  </a:cubicBezTo>
                  <a:moveTo>
                    <a:pt x="1271" y="224"/>
                  </a:moveTo>
                  <a:cubicBezTo>
                    <a:pt x="1288" y="226"/>
                    <a:pt x="1315" y="232"/>
                    <a:pt x="1333" y="241"/>
                  </a:cubicBezTo>
                  <a:cubicBezTo>
                    <a:pt x="1349" y="249"/>
                    <a:pt x="1372" y="266"/>
                    <a:pt x="1375" y="276"/>
                  </a:cubicBezTo>
                  <a:cubicBezTo>
                    <a:pt x="1379" y="292"/>
                    <a:pt x="1368" y="327"/>
                    <a:pt x="1363" y="336"/>
                  </a:cubicBezTo>
                  <a:cubicBezTo>
                    <a:pt x="1358" y="345"/>
                    <a:pt x="1339" y="370"/>
                    <a:pt x="1329" y="373"/>
                  </a:cubicBezTo>
                  <a:cubicBezTo>
                    <a:pt x="1327" y="374"/>
                    <a:pt x="1326" y="373"/>
                    <a:pt x="1324" y="373"/>
                  </a:cubicBezTo>
                  <a:cubicBezTo>
                    <a:pt x="1282" y="384"/>
                    <a:pt x="1235" y="359"/>
                    <a:pt x="1214" y="334"/>
                  </a:cubicBezTo>
                  <a:cubicBezTo>
                    <a:pt x="1207" y="325"/>
                    <a:pt x="1197" y="310"/>
                    <a:pt x="1191" y="298"/>
                  </a:cubicBezTo>
                  <a:cubicBezTo>
                    <a:pt x="1184" y="285"/>
                    <a:pt x="1174" y="267"/>
                    <a:pt x="1174" y="257"/>
                  </a:cubicBezTo>
                  <a:cubicBezTo>
                    <a:pt x="1174" y="257"/>
                    <a:pt x="1190" y="232"/>
                    <a:pt x="1193" y="230"/>
                  </a:cubicBezTo>
                  <a:cubicBezTo>
                    <a:pt x="1205" y="223"/>
                    <a:pt x="1253" y="223"/>
                    <a:pt x="1271" y="224"/>
                  </a:cubicBezTo>
                  <a:moveTo>
                    <a:pt x="1539" y="231"/>
                  </a:moveTo>
                  <a:cubicBezTo>
                    <a:pt x="1552" y="230"/>
                    <a:pt x="1573" y="227"/>
                    <a:pt x="1587" y="231"/>
                  </a:cubicBezTo>
                  <a:cubicBezTo>
                    <a:pt x="1595" y="234"/>
                    <a:pt x="1604" y="249"/>
                    <a:pt x="1612" y="257"/>
                  </a:cubicBezTo>
                  <a:cubicBezTo>
                    <a:pt x="1620" y="266"/>
                    <a:pt x="1636" y="275"/>
                    <a:pt x="1636" y="286"/>
                  </a:cubicBezTo>
                  <a:cubicBezTo>
                    <a:pt x="1635" y="297"/>
                    <a:pt x="1611" y="306"/>
                    <a:pt x="1602" y="315"/>
                  </a:cubicBezTo>
                  <a:cubicBezTo>
                    <a:pt x="1569" y="343"/>
                    <a:pt x="1540" y="388"/>
                    <a:pt x="1520" y="424"/>
                  </a:cubicBezTo>
                  <a:cubicBezTo>
                    <a:pt x="1497" y="407"/>
                    <a:pt x="1471" y="380"/>
                    <a:pt x="1451" y="357"/>
                  </a:cubicBezTo>
                  <a:cubicBezTo>
                    <a:pt x="1431" y="333"/>
                    <a:pt x="1415" y="303"/>
                    <a:pt x="1402" y="276"/>
                  </a:cubicBezTo>
                  <a:cubicBezTo>
                    <a:pt x="1437" y="258"/>
                    <a:pt x="1485" y="235"/>
                    <a:pt x="1539" y="231"/>
                  </a:cubicBezTo>
                  <a:moveTo>
                    <a:pt x="1709" y="242"/>
                  </a:moveTo>
                  <a:cubicBezTo>
                    <a:pt x="1709" y="242"/>
                    <a:pt x="1705" y="241"/>
                    <a:pt x="1705" y="241"/>
                  </a:cubicBezTo>
                  <a:cubicBezTo>
                    <a:pt x="1677" y="235"/>
                    <a:pt x="1655" y="250"/>
                    <a:pt x="1648" y="261"/>
                  </a:cubicBezTo>
                  <a:cubicBezTo>
                    <a:pt x="1647" y="262"/>
                    <a:pt x="1647" y="261"/>
                    <a:pt x="1647" y="260"/>
                  </a:cubicBezTo>
                  <a:cubicBezTo>
                    <a:pt x="1633" y="249"/>
                    <a:pt x="1617" y="222"/>
                    <a:pt x="1606" y="217"/>
                  </a:cubicBezTo>
                  <a:cubicBezTo>
                    <a:pt x="1595" y="211"/>
                    <a:pt x="1567" y="209"/>
                    <a:pt x="1567" y="210"/>
                  </a:cubicBezTo>
                  <a:cubicBezTo>
                    <a:pt x="1558" y="209"/>
                    <a:pt x="1549" y="209"/>
                    <a:pt x="1541" y="210"/>
                  </a:cubicBezTo>
                  <a:cubicBezTo>
                    <a:pt x="1538" y="210"/>
                    <a:pt x="1535" y="210"/>
                    <a:pt x="1532" y="211"/>
                  </a:cubicBezTo>
                  <a:cubicBezTo>
                    <a:pt x="1527" y="211"/>
                    <a:pt x="1521" y="211"/>
                    <a:pt x="1516" y="212"/>
                  </a:cubicBezTo>
                  <a:cubicBezTo>
                    <a:pt x="1512" y="213"/>
                    <a:pt x="1508" y="214"/>
                    <a:pt x="1504" y="214"/>
                  </a:cubicBezTo>
                  <a:cubicBezTo>
                    <a:pt x="1501" y="215"/>
                    <a:pt x="1497" y="215"/>
                    <a:pt x="1493" y="216"/>
                  </a:cubicBezTo>
                  <a:cubicBezTo>
                    <a:pt x="1488" y="217"/>
                    <a:pt x="1484" y="219"/>
                    <a:pt x="1479" y="220"/>
                  </a:cubicBezTo>
                  <a:cubicBezTo>
                    <a:pt x="1477" y="221"/>
                    <a:pt x="1474" y="221"/>
                    <a:pt x="1472" y="222"/>
                  </a:cubicBezTo>
                  <a:cubicBezTo>
                    <a:pt x="1467" y="224"/>
                    <a:pt x="1461" y="225"/>
                    <a:pt x="1456" y="227"/>
                  </a:cubicBezTo>
                  <a:cubicBezTo>
                    <a:pt x="1455" y="228"/>
                    <a:pt x="1453" y="228"/>
                    <a:pt x="1452" y="229"/>
                  </a:cubicBezTo>
                  <a:cubicBezTo>
                    <a:pt x="1446" y="231"/>
                    <a:pt x="1441" y="233"/>
                    <a:pt x="1436" y="236"/>
                  </a:cubicBezTo>
                  <a:cubicBezTo>
                    <a:pt x="1435" y="236"/>
                    <a:pt x="1434" y="237"/>
                    <a:pt x="1433" y="237"/>
                  </a:cubicBezTo>
                  <a:cubicBezTo>
                    <a:pt x="1427" y="240"/>
                    <a:pt x="1421" y="243"/>
                    <a:pt x="1416" y="246"/>
                  </a:cubicBezTo>
                  <a:cubicBezTo>
                    <a:pt x="1415" y="246"/>
                    <a:pt x="1415" y="246"/>
                    <a:pt x="1415" y="246"/>
                  </a:cubicBezTo>
                  <a:cubicBezTo>
                    <a:pt x="1409" y="249"/>
                    <a:pt x="1403" y="252"/>
                    <a:pt x="1398" y="256"/>
                  </a:cubicBezTo>
                  <a:lnTo>
                    <a:pt x="1391" y="262"/>
                  </a:lnTo>
                  <a:lnTo>
                    <a:pt x="1365" y="237"/>
                  </a:lnTo>
                  <a:cubicBezTo>
                    <a:pt x="1365" y="236"/>
                    <a:pt x="1364" y="236"/>
                    <a:pt x="1364" y="235"/>
                  </a:cubicBezTo>
                  <a:cubicBezTo>
                    <a:pt x="1331" y="211"/>
                    <a:pt x="1277" y="194"/>
                    <a:pt x="1214" y="205"/>
                  </a:cubicBezTo>
                  <a:cubicBezTo>
                    <a:pt x="1211" y="201"/>
                    <a:pt x="1221" y="196"/>
                    <a:pt x="1225" y="190"/>
                  </a:cubicBezTo>
                  <a:cubicBezTo>
                    <a:pt x="1244" y="167"/>
                    <a:pt x="1270" y="127"/>
                    <a:pt x="1252" y="87"/>
                  </a:cubicBezTo>
                  <a:cubicBezTo>
                    <a:pt x="1250" y="81"/>
                    <a:pt x="1237" y="69"/>
                    <a:pt x="1237" y="65"/>
                  </a:cubicBezTo>
                  <a:cubicBezTo>
                    <a:pt x="1237" y="65"/>
                    <a:pt x="1237" y="64"/>
                    <a:pt x="1237" y="64"/>
                  </a:cubicBezTo>
                  <a:lnTo>
                    <a:pt x="1217" y="52"/>
                  </a:lnTo>
                  <a:cubicBezTo>
                    <a:pt x="1166" y="37"/>
                    <a:pt x="1134" y="67"/>
                    <a:pt x="1117" y="105"/>
                  </a:cubicBezTo>
                  <a:cubicBezTo>
                    <a:pt x="1117" y="105"/>
                    <a:pt x="1117" y="106"/>
                    <a:pt x="1116" y="106"/>
                  </a:cubicBezTo>
                  <a:cubicBezTo>
                    <a:pt x="1115" y="109"/>
                    <a:pt x="1114" y="111"/>
                    <a:pt x="1113" y="114"/>
                  </a:cubicBezTo>
                  <a:cubicBezTo>
                    <a:pt x="1113" y="115"/>
                    <a:pt x="1112" y="116"/>
                    <a:pt x="1112" y="117"/>
                  </a:cubicBezTo>
                  <a:cubicBezTo>
                    <a:pt x="1111" y="119"/>
                    <a:pt x="1111" y="121"/>
                    <a:pt x="1110" y="123"/>
                  </a:cubicBezTo>
                  <a:cubicBezTo>
                    <a:pt x="1109" y="126"/>
                    <a:pt x="1108" y="129"/>
                    <a:pt x="1107" y="132"/>
                  </a:cubicBezTo>
                  <a:cubicBezTo>
                    <a:pt x="1105" y="125"/>
                    <a:pt x="1102" y="119"/>
                    <a:pt x="1099" y="113"/>
                  </a:cubicBezTo>
                  <a:cubicBezTo>
                    <a:pt x="1077" y="71"/>
                    <a:pt x="1047" y="37"/>
                    <a:pt x="998" y="23"/>
                  </a:cubicBezTo>
                  <a:cubicBezTo>
                    <a:pt x="985" y="18"/>
                    <a:pt x="972" y="15"/>
                    <a:pt x="972" y="13"/>
                  </a:cubicBezTo>
                  <a:cubicBezTo>
                    <a:pt x="970" y="9"/>
                    <a:pt x="962" y="7"/>
                    <a:pt x="956" y="6"/>
                  </a:cubicBezTo>
                  <a:lnTo>
                    <a:pt x="956" y="6"/>
                  </a:lnTo>
                  <a:cubicBezTo>
                    <a:pt x="955" y="6"/>
                    <a:pt x="953" y="6"/>
                    <a:pt x="952" y="6"/>
                  </a:cubicBezTo>
                  <a:cubicBezTo>
                    <a:pt x="950" y="5"/>
                    <a:pt x="948" y="5"/>
                    <a:pt x="948" y="5"/>
                  </a:cubicBezTo>
                  <a:lnTo>
                    <a:pt x="948" y="5"/>
                  </a:lnTo>
                  <a:cubicBezTo>
                    <a:pt x="945" y="5"/>
                    <a:pt x="942" y="5"/>
                    <a:pt x="940" y="5"/>
                  </a:cubicBezTo>
                  <a:cubicBezTo>
                    <a:pt x="940" y="5"/>
                    <a:pt x="939" y="5"/>
                    <a:pt x="939" y="5"/>
                  </a:cubicBezTo>
                  <a:cubicBezTo>
                    <a:pt x="937" y="5"/>
                    <a:pt x="934" y="6"/>
                    <a:pt x="931" y="7"/>
                  </a:cubicBezTo>
                  <a:lnTo>
                    <a:pt x="931" y="7"/>
                  </a:lnTo>
                  <a:cubicBezTo>
                    <a:pt x="921" y="9"/>
                    <a:pt x="912" y="13"/>
                    <a:pt x="903" y="16"/>
                  </a:cubicBezTo>
                  <a:cubicBezTo>
                    <a:pt x="903" y="16"/>
                    <a:pt x="902" y="16"/>
                    <a:pt x="902" y="16"/>
                  </a:cubicBezTo>
                  <a:cubicBezTo>
                    <a:pt x="900" y="17"/>
                    <a:pt x="898" y="17"/>
                    <a:pt x="895" y="18"/>
                  </a:cubicBezTo>
                  <a:cubicBezTo>
                    <a:pt x="895" y="18"/>
                    <a:pt x="894" y="18"/>
                    <a:pt x="893" y="19"/>
                  </a:cubicBezTo>
                  <a:cubicBezTo>
                    <a:pt x="891" y="19"/>
                    <a:pt x="888" y="20"/>
                    <a:pt x="885" y="20"/>
                  </a:cubicBezTo>
                  <a:cubicBezTo>
                    <a:pt x="857" y="22"/>
                    <a:pt x="835" y="0"/>
                    <a:pt x="804" y="6"/>
                  </a:cubicBezTo>
                  <a:cubicBezTo>
                    <a:pt x="793" y="9"/>
                    <a:pt x="785" y="16"/>
                    <a:pt x="785" y="16"/>
                  </a:cubicBezTo>
                  <a:lnTo>
                    <a:pt x="756" y="24"/>
                  </a:lnTo>
                  <a:lnTo>
                    <a:pt x="755" y="24"/>
                  </a:lnTo>
                  <a:cubicBezTo>
                    <a:pt x="749" y="27"/>
                    <a:pt x="743" y="30"/>
                    <a:pt x="737" y="33"/>
                  </a:cubicBezTo>
                  <a:cubicBezTo>
                    <a:pt x="737" y="33"/>
                    <a:pt x="737" y="33"/>
                    <a:pt x="737" y="33"/>
                  </a:cubicBezTo>
                  <a:cubicBezTo>
                    <a:pt x="731" y="36"/>
                    <a:pt x="726" y="39"/>
                    <a:pt x="721" y="43"/>
                  </a:cubicBezTo>
                  <a:cubicBezTo>
                    <a:pt x="721" y="43"/>
                    <a:pt x="720" y="43"/>
                    <a:pt x="720" y="43"/>
                  </a:cubicBezTo>
                  <a:cubicBezTo>
                    <a:pt x="715" y="47"/>
                    <a:pt x="710" y="50"/>
                    <a:pt x="706" y="54"/>
                  </a:cubicBezTo>
                  <a:cubicBezTo>
                    <a:pt x="705" y="55"/>
                    <a:pt x="705" y="55"/>
                    <a:pt x="704" y="56"/>
                  </a:cubicBezTo>
                  <a:cubicBezTo>
                    <a:pt x="700" y="59"/>
                    <a:pt x="696" y="63"/>
                    <a:pt x="693" y="67"/>
                  </a:cubicBezTo>
                  <a:cubicBezTo>
                    <a:pt x="692" y="68"/>
                    <a:pt x="691" y="69"/>
                    <a:pt x="690" y="70"/>
                  </a:cubicBezTo>
                  <a:cubicBezTo>
                    <a:pt x="687" y="74"/>
                    <a:pt x="684" y="78"/>
                    <a:pt x="681" y="82"/>
                  </a:cubicBezTo>
                  <a:cubicBezTo>
                    <a:pt x="679" y="84"/>
                    <a:pt x="678" y="85"/>
                    <a:pt x="677" y="87"/>
                  </a:cubicBezTo>
                  <a:cubicBezTo>
                    <a:pt x="675" y="91"/>
                    <a:pt x="672" y="94"/>
                    <a:pt x="670" y="98"/>
                  </a:cubicBezTo>
                  <a:cubicBezTo>
                    <a:pt x="668" y="101"/>
                    <a:pt x="667" y="104"/>
                    <a:pt x="665" y="107"/>
                  </a:cubicBezTo>
                  <a:cubicBezTo>
                    <a:pt x="664" y="110"/>
                    <a:pt x="662" y="113"/>
                    <a:pt x="661" y="116"/>
                  </a:cubicBezTo>
                  <a:cubicBezTo>
                    <a:pt x="658" y="122"/>
                    <a:pt x="655" y="129"/>
                    <a:pt x="653" y="136"/>
                  </a:cubicBezTo>
                  <a:cubicBezTo>
                    <a:pt x="639" y="87"/>
                    <a:pt x="607" y="32"/>
                    <a:pt x="541" y="53"/>
                  </a:cubicBezTo>
                  <a:cubicBezTo>
                    <a:pt x="541" y="52"/>
                    <a:pt x="541" y="52"/>
                    <a:pt x="541" y="52"/>
                  </a:cubicBezTo>
                  <a:lnTo>
                    <a:pt x="523" y="64"/>
                  </a:lnTo>
                  <a:cubicBezTo>
                    <a:pt x="521" y="67"/>
                    <a:pt x="516" y="74"/>
                    <a:pt x="511" y="80"/>
                  </a:cubicBezTo>
                  <a:cubicBezTo>
                    <a:pt x="511" y="80"/>
                    <a:pt x="511" y="80"/>
                    <a:pt x="511" y="80"/>
                  </a:cubicBezTo>
                  <a:cubicBezTo>
                    <a:pt x="510" y="81"/>
                    <a:pt x="509" y="82"/>
                    <a:pt x="508" y="83"/>
                  </a:cubicBezTo>
                  <a:cubicBezTo>
                    <a:pt x="508" y="84"/>
                    <a:pt x="507" y="84"/>
                    <a:pt x="507" y="85"/>
                  </a:cubicBezTo>
                  <a:cubicBezTo>
                    <a:pt x="506" y="86"/>
                    <a:pt x="506" y="86"/>
                    <a:pt x="505" y="87"/>
                  </a:cubicBezTo>
                  <a:cubicBezTo>
                    <a:pt x="505" y="88"/>
                    <a:pt x="505" y="88"/>
                    <a:pt x="504" y="89"/>
                  </a:cubicBezTo>
                  <a:cubicBezTo>
                    <a:pt x="504" y="90"/>
                    <a:pt x="503" y="91"/>
                    <a:pt x="503" y="92"/>
                  </a:cubicBezTo>
                  <a:cubicBezTo>
                    <a:pt x="486" y="141"/>
                    <a:pt x="529" y="176"/>
                    <a:pt x="548" y="205"/>
                  </a:cubicBezTo>
                  <a:cubicBezTo>
                    <a:pt x="482" y="194"/>
                    <a:pt x="418" y="213"/>
                    <a:pt x="387" y="241"/>
                  </a:cubicBezTo>
                  <a:lnTo>
                    <a:pt x="387" y="241"/>
                  </a:lnTo>
                  <a:lnTo>
                    <a:pt x="375" y="261"/>
                  </a:lnTo>
                  <a:lnTo>
                    <a:pt x="365" y="255"/>
                  </a:lnTo>
                  <a:lnTo>
                    <a:pt x="365" y="256"/>
                  </a:lnTo>
                  <a:cubicBezTo>
                    <a:pt x="330" y="236"/>
                    <a:pt x="278" y="213"/>
                    <a:pt x="224" y="210"/>
                  </a:cubicBezTo>
                  <a:cubicBezTo>
                    <a:pt x="218" y="209"/>
                    <a:pt x="209" y="207"/>
                    <a:pt x="194" y="207"/>
                  </a:cubicBezTo>
                  <a:cubicBezTo>
                    <a:pt x="179" y="208"/>
                    <a:pt x="180" y="204"/>
                    <a:pt x="162" y="216"/>
                  </a:cubicBezTo>
                  <a:cubicBezTo>
                    <a:pt x="142" y="228"/>
                    <a:pt x="143" y="230"/>
                    <a:pt x="140" y="232"/>
                  </a:cubicBezTo>
                  <a:cubicBezTo>
                    <a:pt x="139" y="233"/>
                    <a:pt x="138" y="235"/>
                    <a:pt x="137" y="236"/>
                  </a:cubicBezTo>
                  <a:cubicBezTo>
                    <a:pt x="135" y="238"/>
                    <a:pt x="132" y="241"/>
                    <a:pt x="130" y="244"/>
                  </a:cubicBezTo>
                  <a:cubicBezTo>
                    <a:pt x="129" y="245"/>
                    <a:pt x="129" y="245"/>
                    <a:pt x="128" y="246"/>
                  </a:cubicBezTo>
                  <a:cubicBezTo>
                    <a:pt x="126" y="248"/>
                    <a:pt x="125" y="250"/>
                    <a:pt x="123" y="252"/>
                  </a:cubicBezTo>
                  <a:cubicBezTo>
                    <a:pt x="122" y="253"/>
                    <a:pt x="121" y="254"/>
                    <a:pt x="121" y="254"/>
                  </a:cubicBezTo>
                  <a:cubicBezTo>
                    <a:pt x="119" y="257"/>
                    <a:pt x="117" y="259"/>
                    <a:pt x="115" y="261"/>
                  </a:cubicBezTo>
                  <a:cubicBezTo>
                    <a:pt x="104" y="253"/>
                    <a:pt x="94" y="244"/>
                    <a:pt x="78" y="241"/>
                  </a:cubicBezTo>
                  <a:cubicBezTo>
                    <a:pt x="78" y="241"/>
                    <a:pt x="72" y="240"/>
                    <a:pt x="72" y="240"/>
                  </a:cubicBezTo>
                  <a:cubicBezTo>
                    <a:pt x="64" y="240"/>
                    <a:pt x="65" y="241"/>
                    <a:pt x="55" y="242"/>
                  </a:cubicBezTo>
                  <a:cubicBezTo>
                    <a:pt x="18" y="253"/>
                    <a:pt x="0" y="289"/>
                    <a:pt x="14" y="323"/>
                  </a:cubicBezTo>
                  <a:cubicBezTo>
                    <a:pt x="18" y="333"/>
                    <a:pt x="30" y="340"/>
                    <a:pt x="32" y="349"/>
                  </a:cubicBezTo>
                  <a:cubicBezTo>
                    <a:pt x="34" y="356"/>
                    <a:pt x="31" y="363"/>
                    <a:pt x="32" y="371"/>
                  </a:cubicBezTo>
                  <a:cubicBezTo>
                    <a:pt x="37" y="434"/>
                    <a:pt x="77" y="494"/>
                    <a:pt x="106" y="541"/>
                  </a:cubicBezTo>
                  <a:cubicBezTo>
                    <a:pt x="133" y="587"/>
                    <a:pt x="160" y="633"/>
                    <a:pt x="201" y="660"/>
                  </a:cubicBezTo>
                  <a:cubicBezTo>
                    <a:pt x="207" y="664"/>
                    <a:pt x="217" y="664"/>
                    <a:pt x="223" y="669"/>
                  </a:cubicBezTo>
                  <a:cubicBezTo>
                    <a:pt x="229" y="675"/>
                    <a:pt x="230" y="685"/>
                    <a:pt x="235" y="690"/>
                  </a:cubicBezTo>
                  <a:cubicBezTo>
                    <a:pt x="247" y="701"/>
                    <a:pt x="265" y="708"/>
                    <a:pt x="287" y="705"/>
                  </a:cubicBezTo>
                  <a:cubicBezTo>
                    <a:pt x="301" y="703"/>
                    <a:pt x="313" y="689"/>
                    <a:pt x="321" y="689"/>
                  </a:cubicBezTo>
                  <a:cubicBezTo>
                    <a:pt x="330" y="688"/>
                    <a:pt x="341" y="694"/>
                    <a:pt x="351" y="697"/>
                  </a:cubicBezTo>
                  <a:cubicBezTo>
                    <a:pt x="362" y="700"/>
                    <a:pt x="375" y="701"/>
                    <a:pt x="383" y="705"/>
                  </a:cubicBezTo>
                  <a:cubicBezTo>
                    <a:pt x="397" y="712"/>
                    <a:pt x="409" y="735"/>
                    <a:pt x="417" y="749"/>
                  </a:cubicBezTo>
                  <a:cubicBezTo>
                    <a:pt x="436" y="783"/>
                    <a:pt x="441" y="831"/>
                    <a:pt x="430" y="876"/>
                  </a:cubicBezTo>
                  <a:cubicBezTo>
                    <a:pt x="428" y="886"/>
                    <a:pt x="421" y="899"/>
                    <a:pt x="425" y="907"/>
                  </a:cubicBezTo>
                  <a:cubicBezTo>
                    <a:pt x="429" y="914"/>
                    <a:pt x="453" y="920"/>
                    <a:pt x="466" y="926"/>
                  </a:cubicBezTo>
                  <a:cubicBezTo>
                    <a:pt x="510" y="946"/>
                    <a:pt x="548" y="966"/>
                    <a:pt x="567" y="1008"/>
                  </a:cubicBezTo>
                  <a:cubicBezTo>
                    <a:pt x="577" y="1031"/>
                    <a:pt x="576" y="1053"/>
                    <a:pt x="570" y="1078"/>
                  </a:cubicBezTo>
                  <a:cubicBezTo>
                    <a:pt x="568" y="1085"/>
                    <a:pt x="567" y="1099"/>
                    <a:pt x="563" y="1104"/>
                  </a:cubicBezTo>
                  <a:cubicBezTo>
                    <a:pt x="559" y="1108"/>
                    <a:pt x="550" y="1109"/>
                    <a:pt x="548" y="1110"/>
                  </a:cubicBezTo>
                  <a:cubicBezTo>
                    <a:pt x="511" y="1135"/>
                    <a:pt x="517" y="1195"/>
                    <a:pt x="555" y="1213"/>
                  </a:cubicBezTo>
                  <a:cubicBezTo>
                    <a:pt x="592" y="1230"/>
                    <a:pt x="638" y="1205"/>
                    <a:pt x="639" y="1162"/>
                  </a:cubicBezTo>
                  <a:cubicBezTo>
                    <a:pt x="640" y="1156"/>
                    <a:pt x="635" y="1142"/>
                    <a:pt x="635" y="1139"/>
                  </a:cubicBezTo>
                  <a:cubicBezTo>
                    <a:pt x="637" y="1133"/>
                    <a:pt x="652" y="1124"/>
                    <a:pt x="656" y="1123"/>
                  </a:cubicBezTo>
                  <a:cubicBezTo>
                    <a:pt x="679" y="1180"/>
                    <a:pt x="720" y="1228"/>
                    <a:pt x="739" y="1292"/>
                  </a:cubicBezTo>
                  <a:cubicBezTo>
                    <a:pt x="759" y="1358"/>
                    <a:pt x="760" y="1435"/>
                    <a:pt x="759" y="1525"/>
                  </a:cubicBezTo>
                  <a:lnTo>
                    <a:pt x="761" y="1525"/>
                  </a:lnTo>
                  <a:cubicBezTo>
                    <a:pt x="838" y="1497"/>
                    <a:pt x="840" y="1393"/>
                    <a:pt x="880" y="1326"/>
                  </a:cubicBezTo>
                  <a:cubicBezTo>
                    <a:pt x="920" y="1392"/>
                    <a:pt x="921" y="1497"/>
                    <a:pt x="998" y="1525"/>
                  </a:cubicBezTo>
                  <a:lnTo>
                    <a:pt x="1000" y="1525"/>
                  </a:lnTo>
                  <a:cubicBezTo>
                    <a:pt x="998" y="1438"/>
                    <a:pt x="1002" y="1358"/>
                    <a:pt x="1020" y="1292"/>
                  </a:cubicBezTo>
                  <a:cubicBezTo>
                    <a:pt x="1036" y="1234"/>
                    <a:pt x="1065" y="1192"/>
                    <a:pt x="1098" y="1149"/>
                  </a:cubicBezTo>
                  <a:cubicBezTo>
                    <a:pt x="1102" y="1144"/>
                    <a:pt x="1105" y="1136"/>
                    <a:pt x="1112" y="1134"/>
                  </a:cubicBezTo>
                  <a:cubicBezTo>
                    <a:pt x="1130" y="1148"/>
                    <a:pt x="1117" y="1157"/>
                    <a:pt x="1121" y="1177"/>
                  </a:cubicBezTo>
                  <a:cubicBezTo>
                    <a:pt x="1127" y="1204"/>
                    <a:pt x="1156" y="1229"/>
                    <a:pt x="1193" y="1220"/>
                  </a:cubicBezTo>
                  <a:cubicBezTo>
                    <a:pt x="1242" y="1208"/>
                    <a:pt x="1251" y="1139"/>
                    <a:pt x="1208" y="1113"/>
                  </a:cubicBezTo>
                  <a:cubicBezTo>
                    <a:pt x="1203" y="1110"/>
                    <a:pt x="1193" y="1108"/>
                    <a:pt x="1189" y="1104"/>
                  </a:cubicBezTo>
                  <a:cubicBezTo>
                    <a:pt x="1185" y="1098"/>
                    <a:pt x="1184" y="1083"/>
                    <a:pt x="1181" y="1074"/>
                  </a:cubicBezTo>
                  <a:cubicBezTo>
                    <a:pt x="1178" y="1063"/>
                    <a:pt x="1173" y="1052"/>
                    <a:pt x="1173" y="1045"/>
                  </a:cubicBezTo>
                  <a:cubicBezTo>
                    <a:pt x="1173" y="1024"/>
                    <a:pt x="1190" y="1007"/>
                    <a:pt x="1200" y="996"/>
                  </a:cubicBezTo>
                  <a:cubicBezTo>
                    <a:pt x="1226" y="967"/>
                    <a:pt x="1251" y="953"/>
                    <a:pt x="1292" y="937"/>
                  </a:cubicBezTo>
                  <a:cubicBezTo>
                    <a:pt x="1306" y="932"/>
                    <a:pt x="1342" y="925"/>
                    <a:pt x="1345" y="915"/>
                  </a:cubicBezTo>
                  <a:cubicBezTo>
                    <a:pt x="1347" y="907"/>
                    <a:pt x="1332" y="880"/>
                    <a:pt x="1329" y="867"/>
                  </a:cubicBezTo>
                  <a:cubicBezTo>
                    <a:pt x="1308" y="797"/>
                    <a:pt x="1328" y="739"/>
                    <a:pt x="1380" y="712"/>
                  </a:cubicBezTo>
                  <a:cubicBezTo>
                    <a:pt x="1388" y="708"/>
                    <a:pt x="1396" y="702"/>
                    <a:pt x="1406" y="698"/>
                  </a:cubicBezTo>
                  <a:cubicBezTo>
                    <a:pt x="1414" y="695"/>
                    <a:pt x="1431" y="688"/>
                    <a:pt x="1435" y="689"/>
                  </a:cubicBezTo>
                  <a:cubicBezTo>
                    <a:pt x="1444" y="689"/>
                    <a:pt x="1456" y="706"/>
                    <a:pt x="1469" y="709"/>
                  </a:cubicBezTo>
                  <a:cubicBezTo>
                    <a:pt x="1491" y="714"/>
                    <a:pt x="1516" y="706"/>
                    <a:pt x="1528" y="693"/>
                  </a:cubicBezTo>
                  <a:cubicBezTo>
                    <a:pt x="1533" y="687"/>
                    <a:pt x="1534" y="676"/>
                    <a:pt x="1542" y="669"/>
                  </a:cubicBezTo>
                  <a:cubicBezTo>
                    <a:pt x="1549" y="662"/>
                    <a:pt x="1562" y="660"/>
                    <a:pt x="1570" y="654"/>
                  </a:cubicBezTo>
                  <a:cubicBezTo>
                    <a:pt x="1612" y="624"/>
                    <a:pt x="1645" y="567"/>
                    <a:pt x="1671" y="521"/>
                  </a:cubicBezTo>
                  <a:cubicBezTo>
                    <a:pt x="1694" y="481"/>
                    <a:pt x="1713" y="446"/>
                    <a:pt x="1726" y="399"/>
                  </a:cubicBezTo>
                  <a:cubicBezTo>
                    <a:pt x="1730" y="383"/>
                    <a:pt x="1727" y="366"/>
                    <a:pt x="1731" y="347"/>
                  </a:cubicBezTo>
                  <a:cubicBezTo>
                    <a:pt x="1734" y="336"/>
                    <a:pt x="1746" y="327"/>
                    <a:pt x="1749" y="313"/>
                  </a:cubicBezTo>
                  <a:cubicBezTo>
                    <a:pt x="1757" y="278"/>
                    <a:pt x="1738" y="250"/>
                    <a:pt x="1709" y="24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550988" y="1312862"/>
              <a:ext cx="107950" cy="323850"/>
            </a:xfrm>
            <a:custGeom>
              <a:avLst/>
              <a:gdLst>
                <a:gd name="T0" fmla="*/ 4 w 160"/>
                <a:gd name="T1" fmla="*/ 2 h 458"/>
                <a:gd name="T2" fmla="*/ 14 w 160"/>
                <a:gd name="T3" fmla="*/ 8 h 458"/>
                <a:gd name="T4" fmla="*/ 141 w 160"/>
                <a:gd name="T5" fmla="*/ 138 h 458"/>
                <a:gd name="T6" fmla="*/ 160 w 160"/>
                <a:gd name="T7" fmla="*/ 158 h 458"/>
                <a:gd name="T8" fmla="*/ 142 w 160"/>
                <a:gd name="T9" fmla="*/ 187 h 458"/>
                <a:gd name="T10" fmla="*/ 92 w 160"/>
                <a:gd name="T11" fmla="*/ 456 h 458"/>
                <a:gd name="T12" fmla="*/ 90 w 160"/>
                <a:gd name="T13" fmla="*/ 457 h 458"/>
                <a:gd name="T14" fmla="*/ 29 w 160"/>
                <a:gd name="T15" fmla="*/ 316 h 458"/>
                <a:gd name="T16" fmla="*/ 4 w 160"/>
                <a:gd name="T17" fmla="*/ 275 h 458"/>
                <a:gd name="T18" fmla="*/ 4 w 160"/>
                <a:gd name="T19" fmla="*/ 207 h 458"/>
                <a:gd name="T20" fmla="*/ 4 w 160"/>
                <a:gd name="T21" fmla="*/ 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458">
                  <a:moveTo>
                    <a:pt x="4" y="2"/>
                  </a:moveTo>
                  <a:cubicBezTo>
                    <a:pt x="8" y="0"/>
                    <a:pt x="12" y="6"/>
                    <a:pt x="14" y="8"/>
                  </a:cubicBezTo>
                  <a:cubicBezTo>
                    <a:pt x="57" y="48"/>
                    <a:pt x="97" y="94"/>
                    <a:pt x="141" y="138"/>
                  </a:cubicBezTo>
                  <a:cubicBezTo>
                    <a:pt x="147" y="143"/>
                    <a:pt x="160" y="153"/>
                    <a:pt x="160" y="158"/>
                  </a:cubicBezTo>
                  <a:cubicBezTo>
                    <a:pt x="160" y="162"/>
                    <a:pt x="147" y="179"/>
                    <a:pt x="142" y="187"/>
                  </a:cubicBezTo>
                  <a:cubicBezTo>
                    <a:pt x="104" y="255"/>
                    <a:pt x="91" y="349"/>
                    <a:pt x="92" y="456"/>
                  </a:cubicBezTo>
                  <a:cubicBezTo>
                    <a:pt x="92" y="458"/>
                    <a:pt x="90" y="458"/>
                    <a:pt x="90" y="457"/>
                  </a:cubicBezTo>
                  <a:cubicBezTo>
                    <a:pt x="56" y="432"/>
                    <a:pt x="49" y="363"/>
                    <a:pt x="29" y="316"/>
                  </a:cubicBezTo>
                  <a:cubicBezTo>
                    <a:pt x="23" y="302"/>
                    <a:pt x="7" y="287"/>
                    <a:pt x="4" y="275"/>
                  </a:cubicBezTo>
                  <a:cubicBezTo>
                    <a:pt x="0" y="256"/>
                    <a:pt x="4" y="230"/>
                    <a:pt x="4" y="207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433513" y="1314450"/>
              <a:ext cx="109538" cy="322263"/>
            </a:xfrm>
            <a:custGeom>
              <a:avLst/>
              <a:gdLst>
                <a:gd name="T0" fmla="*/ 0 w 163"/>
                <a:gd name="T1" fmla="*/ 156 h 457"/>
                <a:gd name="T2" fmla="*/ 38 w 163"/>
                <a:gd name="T3" fmla="*/ 116 h 457"/>
                <a:gd name="T4" fmla="*/ 159 w 163"/>
                <a:gd name="T5" fmla="*/ 0 h 457"/>
                <a:gd name="T6" fmla="*/ 159 w 163"/>
                <a:gd name="T7" fmla="*/ 206 h 457"/>
                <a:gd name="T8" fmla="*/ 159 w 163"/>
                <a:gd name="T9" fmla="*/ 274 h 457"/>
                <a:gd name="T10" fmla="*/ 146 w 163"/>
                <a:gd name="T11" fmla="*/ 295 h 457"/>
                <a:gd name="T12" fmla="*/ 119 w 163"/>
                <a:gd name="T13" fmla="*/ 366 h 457"/>
                <a:gd name="T14" fmla="*/ 73 w 163"/>
                <a:gd name="T15" fmla="*/ 457 h 457"/>
                <a:gd name="T16" fmla="*/ 0 w 163"/>
                <a:gd name="T17" fmla="*/ 1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457">
                  <a:moveTo>
                    <a:pt x="0" y="156"/>
                  </a:moveTo>
                  <a:cubicBezTo>
                    <a:pt x="8" y="140"/>
                    <a:pt x="25" y="129"/>
                    <a:pt x="38" y="116"/>
                  </a:cubicBezTo>
                  <a:cubicBezTo>
                    <a:pt x="78" y="79"/>
                    <a:pt x="118" y="33"/>
                    <a:pt x="159" y="0"/>
                  </a:cubicBezTo>
                  <a:lnTo>
                    <a:pt x="159" y="206"/>
                  </a:lnTo>
                  <a:cubicBezTo>
                    <a:pt x="159" y="227"/>
                    <a:pt x="163" y="255"/>
                    <a:pt x="159" y="274"/>
                  </a:cubicBezTo>
                  <a:cubicBezTo>
                    <a:pt x="158" y="279"/>
                    <a:pt x="151" y="287"/>
                    <a:pt x="146" y="295"/>
                  </a:cubicBezTo>
                  <a:cubicBezTo>
                    <a:pt x="134" y="315"/>
                    <a:pt x="127" y="341"/>
                    <a:pt x="119" y="366"/>
                  </a:cubicBezTo>
                  <a:cubicBezTo>
                    <a:pt x="107" y="406"/>
                    <a:pt x="95" y="433"/>
                    <a:pt x="73" y="457"/>
                  </a:cubicBezTo>
                  <a:cubicBezTo>
                    <a:pt x="72" y="333"/>
                    <a:pt x="53" y="227"/>
                    <a:pt x="0" y="156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720851" y="1374775"/>
              <a:ext cx="55563" cy="61913"/>
            </a:xfrm>
            <a:custGeom>
              <a:avLst/>
              <a:gdLst>
                <a:gd name="T0" fmla="*/ 47 w 83"/>
                <a:gd name="T1" fmla="*/ 85 h 89"/>
                <a:gd name="T2" fmla="*/ 4 w 83"/>
                <a:gd name="T3" fmla="*/ 53 h 89"/>
                <a:gd name="T4" fmla="*/ 75 w 83"/>
                <a:gd name="T5" fmla="*/ 36 h 89"/>
                <a:gd name="T6" fmla="*/ 47 w 83"/>
                <a:gd name="T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9">
                  <a:moveTo>
                    <a:pt x="47" y="85"/>
                  </a:moveTo>
                  <a:cubicBezTo>
                    <a:pt x="23" y="89"/>
                    <a:pt x="5" y="75"/>
                    <a:pt x="4" y="53"/>
                  </a:cubicBezTo>
                  <a:cubicBezTo>
                    <a:pt x="0" y="9"/>
                    <a:pt x="62" y="0"/>
                    <a:pt x="75" y="36"/>
                  </a:cubicBezTo>
                  <a:cubicBezTo>
                    <a:pt x="83" y="60"/>
                    <a:pt x="70" y="80"/>
                    <a:pt x="4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316038" y="1370012"/>
              <a:ext cx="66675" cy="65088"/>
            </a:xfrm>
            <a:custGeom>
              <a:avLst/>
              <a:gdLst>
                <a:gd name="T0" fmla="*/ 50 w 101"/>
                <a:gd name="T1" fmla="*/ 89 h 92"/>
                <a:gd name="T2" fmla="*/ 11 w 101"/>
                <a:gd name="T3" fmla="*/ 38 h 92"/>
                <a:gd name="T4" fmla="*/ 80 w 101"/>
                <a:gd name="T5" fmla="*/ 69 h 92"/>
                <a:gd name="T6" fmla="*/ 50 w 101"/>
                <a:gd name="T7" fmla="*/ 8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2">
                  <a:moveTo>
                    <a:pt x="50" y="89"/>
                  </a:moveTo>
                  <a:cubicBezTo>
                    <a:pt x="23" y="92"/>
                    <a:pt x="0" y="66"/>
                    <a:pt x="11" y="38"/>
                  </a:cubicBezTo>
                  <a:cubicBezTo>
                    <a:pt x="27" y="0"/>
                    <a:pt x="101" y="18"/>
                    <a:pt x="80" y="69"/>
                  </a:cubicBezTo>
                  <a:cubicBezTo>
                    <a:pt x="76" y="78"/>
                    <a:pt x="69" y="87"/>
                    <a:pt x="50" y="89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550988" y="1184275"/>
              <a:ext cx="139700" cy="225425"/>
            </a:xfrm>
            <a:custGeom>
              <a:avLst/>
              <a:gdLst>
                <a:gd name="T0" fmla="*/ 91 w 207"/>
                <a:gd name="T1" fmla="*/ 0 h 321"/>
                <a:gd name="T2" fmla="*/ 132 w 207"/>
                <a:gd name="T3" fmla="*/ 69 h 321"/>
                <a:gd name="T4" fmla="*/ 146 w 207"/>
                <a:gd name="T5" fmla="*/ 93 h 321"/>
                <a:gd name="T6" fmla="*/ 131 w 207"/>
                <a:gd name="T7" fmla="*/ 115 h 321"/>
                <a:gd name="T8" fmla="*/ 124 w 207"/>
                <a:gd name="T9" fmla="*/ 157 h 321"/>
                <a:gd name="T10" fmla="*/ 207 w 207"/>
                <a:gd name="T11" fmla="*/ 277 h 321"/>
                <a:gd name="T12" fmla="*/ 175 w 207"/>
                <a:gd name="T13" fmla="*/ 321 h 321"/>
                <a:gd name="T14" fmla="*/ 26 w 207"/>
                <a:gd name="T15" fmla="*/ 170 h 321"/>
                <a:gd name="T16" fmla="*/ 5 w 207"/>
                <a:gd name="T17" fmla="*/ 150 h 321"/>
                <a:gd name="T18" fmla="*/ 5 w 207"/>
                <a:gd name="T19" fmla="*/ 101 h 321"/>
                <a:gd name="T20" fmla="*/ 5 w 207"/>
                <a:gd name="T21" fmla="*/ 52 h 321"/>
                <a:gd name="T22" fmla="*/ 48 w 207"/>
                <a:gd name="T23" fmla="*/ 24 h 321"/>
                <a:gd name="T24" fmla="*/ 91 w 207"/>
                <a:gd name="T2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321">
                  <a:moveTo>
                    <a:pt x="91" y="0"/>
                  </a:moveTo>
                  <a:cubicBezTo>
                    <a:pt x="106" y="20"/>
                    <a:pt x="118" y="44"/>
                    <a:pt x="132" y="69"/>
                  </a:cubicBezTo>
                  <a:cubicBezTo>
                    <a:pt x="137" y="77"/>
                    <a:pt x="146" y="88"/>
                    <a:pt x="146" y="93"/>
                  </a:cubicBezTo>
                  <a:cubicBezTo>
                    <a:pt x="146" y="99"/>
                    <a:pt x="134" y="108"/>
                    <a:pt x="131" y="115"/>
                  </a:cubicBezTo>
                  <a:cubicBezTo>
                    <a:pt x="125" y="126"/>
                    <a:pt x="122" y="139"/>
                    <a:pt x="124" y="157"/>
                  </a:cubicBezTo>
                  <a:cubicBezTo>
                    <a:pt x="130" y="212"/>
                    <a:pt x="180" y="236"/>
                    <a:pt x="207" y="277"/>
                  </a:cubicBezTo>
                  <a:cubicBezTo>
                    <a:pt x="196" y="291"/>
                    <a:pt x="185" y="305"/>
                    <a:pt x="175" y="321"/>
                  </a:cubicBezTo>
                  <a:cubicBezTo>
                    <a:pt x="133" y="280"/>
                    <a:pt x="70" y="218"/>
                    <a:pt x="26" y="170"/>
                  </a:cubicBezTo>
                  <a:cubicBezTo>
                    <a:pt x="19" y="163"/>
                    <a:pt x="7" y="155"/>
                    <a:pt x="5" y="150"/>
                  </a:cubicBezTo>
                  <a:cubicBezTo>
                    <a:pt x="2" y="139"/>
                    <a:pt x="5" y="115"/>
                    <a:pt x="5" y="101"/>
                  </a:cubicBezTo>
                  <a:cubicBezTo>
                    <a:pt x="5" y="87"/>
                    <a:pt x="0" y="65"/>
                    <a:pt x="5" y="52"/>
                  </a:cubicBezTo>
                  <a:cubicBezTo>
                    <a:pt x="8" y="45"/>
                    <a:pt x="41" y="28"/>
                    <a:pt x="48" y="24"/>
                  </a:cubicBezTo>
                  <a:cubicBezTo>
                    <a:pt x="64" y="15"/>
                    <a:pt x="78" y="9"/>
                    <a:pt x="91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408113" y="1184275"/>
              <a:ext cx="134938" cy="223838"/>
            </a:xfrm>
            <a:custGeom>
              <a:avLst/>
              <a:gdLst>
                <a:gd name="T0" fmla="*/ 108 w 200"/>
                <a:gd name="T1" fmla="*/ 0 h 317"/>
                <a:gd name="T2" fmla="*/ 196 w 200"/>
                <a:gd name="T3" fmla="*/ 50 h 317"/>
                <a:gd name="T4" fmla="*/ 196 w 200"/>
                <a:gd name="T5" fmla="*/ 101 h 317"/>
                <a:gd name="T6" fmla="*/ 196 w 200"/>
                <a:gd name="T7" fmla="*/ 150 h 317"/>
                <a:gd name="T8" fmla="*/ 155 w 200"/>
                <a:gd name="T9" fmla="*/ 192 h 317"/>
                <a:gd name="T10" fmla="*/ 26 w 200"/>
                <a:gd name="T11" fmla="*/ 317 h 317"/>
                <a:gd name="T12" fmla="*/ 0 w 200"/>
                <a:gd name="T13" fmla="*/ 267 h 317"/>
                <a:gd name="T14" fmla="*/ 33 w 200"/>
                <a:gd name="T15" fmla="*/ 228 h 317"/>
                <a:gd name="T16" fmla="*/ 67 w 200"/>
                <a:gd name="T17" fmla="*/ 125 h 317"/>
                <a:gd name="T18" fmla="*/ 52 w 200"/>
                <a:gd name="T19" fmla="*/ 99 h 317"/>
                <a:gd name="T20" fmla="*/ 66 w 200"/>
                <a:gd name="T21" fmla="*/ 74 h 317"/>
                <a:gd name="T22" fmla="*/ 108 w 200"/>
                <a:gd name="T2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317">
                  <a:moveTo>
                    <a:pt x="108" y="0"/>
                  </a:moveTo>
                  <a:cubicBezTo>
                    <a:pt x="138" y="16"/>
                    <a:pt x="167" y="33"/>
                    <a:pt x="196" y="50"/>
                  </a:cubicBezTo>
                  <a:lnTo>
                    <a:pt x="196" y="101"/>
                  </a:lnTo>
                  <a:cubicBezTo>
                    <a:pt x="196" y="116"/>
                    <a:pt x="200" y="136"/>
                    <a:pt x="196" y="150"/>
                  </a:cubicBezTo>
                  <a:cubicBezTo>
                    <a:pt x="193" y="160"/>
                    <a:pt x="165" y="182"/>
                    <a:pt x="155" y="192"/>
                  </a:cubicBezTo>
                  <a:cubicBezTo>
                    <a:pt x="113" y="234"/>
                    <a:pt x="64" y="278"/>
                    <a:pt x="26" y="317"/>
                  </a:cubicBezTo>
                  <a:cubicBezTo>
                    <a:pt x="24" y="309"/>
                    <a:pt x="1" y="277"/>
                    <a:pt x="0" y="267"/>
                  </a:cubicBezTo>
                  <a:cubicBezTo>
                    <a:pt x="0" y="261"/>
                    <a:pt x="22" y="241"/>
                    <a:pt x="33" y="228"/>
                  </a:cubicBezTo>
                  <a:cubicBezTo>
                    <a:pt x="53" y="204"/>
                    <a:pt x="84" y="171"/>
                    <a:pt x="67" y="125"/>
                  </a:cubicBezTo>
                  <a:cubicBezTo>
                    <a:pt x="65" y="120"/>
                    <a:pt x="53" y="106"/>
                    <a:pt x="52" y="99"/>
                  </a:cubicBezTo>
                  <a:cubicBezTo>
                    <a:pt x="52" y="94"/>
                    <a:pt x="61" y="81"/>
                    <a:pt x="66" y="74"/>
                  </a:cubicBezTo>
                  <a:cubicBezTo>
                    <a:pt x="80" y="50"/>
                    <a:pt x="97" y="21"/>
                    <a:pt x="108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635126" y="1241425"/>
              <a:ext cx="104775" cy="141288"/>
            </a:xfrm>
            <a:custGeom>
              <a:avLst/>
              <a:gdLst>
                <a:gd name="T0" fmla="*/ 155 w 155"/>
                <a:gd name="T1" fmla="*/ 182 h 201"/>
                <a:gd name="T2" fmla="*/ 122 w 155"/>
                <a:gd name="T3" fmla="*/ 201 h 201"/>
                <a:gd name="T4" fmla="*/ 69 w 155"/>
                <a:gd name="T5" fmla="*/ 148 h 201"/>
                <a:gd name="T6" fmla="*/ 24 w 155"/>
                <a:gd name="T7" fmla="*/ 90 h 201"/>
                <a:gd name="T8" fmla="*/ 101 w 155"/>
                <a:gd name="T9" fmla="*/ 36 h 201"/>
                <a:gd name="T10" fmla="*/ 155 w 155"/>
                <a:gd name="T11" fmla="*/ 18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01">
                  <a:moveTo>
                    <a:pt x="155" y="182"/>
                  </a:moveTo>
                  <a:cubicBezTo>
                    <a:pt x="142" y="186"/>
                    <a:pt x="131" y="192"/>
                    <a:pt x="122" y="201"/>
                  </a:cubicBezTo>
                  <a:cubicBezTo>
                    <a:pt x="108" y="187"/>
                    <a:pt x="87" y="168"/>
                    <a:pt x="69" y="148"/>
                  </a:cubicBezTo>
                  <a:cubicBezTo>
                    <a:pt x="53" y="130"/>
                    <a:pt x="32" y="109"/>
                    <a:pt x="24" y="90"/>
                  </a:cubicBezTo>
                  <a:cubicBezTo>
                    <a:pt x="0" y="34"/>
                    <a:pt x="67" y="0"/>
                    <a:pt x="101" y="36"/>
                  </a:cubicBezTo>
                  <a:cubicBezTo>
                    <a:pt x="130" y="67"/>
                    <a:pt x="139" y="137"/>
                    <a:pt x="155" y="182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349376" y="1246187"/>
              <a:ext cx="98425" cy="133350"/>
            </a:xfrm>
            <a:custGeom>
              <a:avLst/>
              <a:gdLst>
                <a:gd name="T0" fmla="*/ 0 w 146"/>
                <a:gd name="T1" fmla="*/ 169 h 187"/>
                <a:gd name="T2" fmla="*/ 49 w 146"/>
                <a:gd name="T3" fmla="*/ 32 h 187"/>
                <a:gd name="T4" fmla="*/ 74 w 146"/>
                <a:gd name="T5" fmla="*/ 13 h 187"/>
                <a:gd name="T6" fmla="*/ 131 w 146"/>
                <a:gd name="T7" fmla="*/ 79 h 187"/>
                <a:gd name="T8" fmla="*/ 40 w 146"/>
                <a:gd name="T9" fmla="*/ 187 h 187"/>
                <a:gd name="T10" fmla="*/ 0 w 146"/>
                <a:gd name="T11" fmla="*/ 16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87">
                  <a:moveTo>
                    <a:pt x="0" y="169"/>
                  </a:moveTo>
                  <a:cubicBezTo>
                    <a:pt x="15" y="127"/>
                    <a:pt x="23" y="66"/>
                    <a:pt x="49" y="32"/>
                  </a:cubicBezTo>
                  <a:cubicBezTo>
                    <a:pt x="55" y="25"/>
                    <a:pt x="66" y="16"/>
                    <a:pt x="74" y="13"/>
                  </a:cubicBezTo>
                  <a:cubicBezTo>
                    <a:pt x="116" y="0"/>
                    <a:pt x="146" y="42"/>
                    <a:pt x="131" y="79"/>
                  </a:cubicBezTo>
                  <a:cubicBezTo>
                    <a:pt x="116" y="117"/>
                    <a:pt x="59" y="162"/>
                    <a:pt x="40" y="187"/>
                  </a:cubicBezTo>
                  <a:cubicBezTo>
                    <a:pt x="27" y="180"/>
                    <a:pt x="18" y="170"/>
                    <a:pt x="0" y="1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625601" y="1139825"/>
              <a:ext cx="207963" cy="163513"/>
            </a:xfrm>
            <a:custGeom>
              <a:avLst/>
              <a:gdLst>
                <a:gd name="T0" fmla="*/ 165 w 308"/>
                <a:gd name="T1" fmla="*/ 231 h 231"/>
                <a:gd name="T2" fmla="*/ 53 w 308"/>
                <a:gd name="T3" fmla="*/ 146 h 231"/>
                <a:gd name="T4" fmla="*/ 0 w 308"/>
                <a:gd name="T5" fmla="*/ 51 h 231"/>
                <a:gd name="T6" fmla="*/ 67 w 308"/>
                <a:gd name="T7" fmla="*/ 12 h 231"/>
                <a:gd name="T8" fmla="*/ 89 w 308"/>
                <a:gd name="T9" fmla="*/ 0 h 231"/>
                <a:gd name="T10" fmla="*/ 117 w 308"/>
                <a:gd name="T11" fmla="*/ 15 h 231"/>
                <a:gd name="T12" fmla="*/ 308 w 308"/>
                <a:gd name="T13" fmla="*/ 130 h 231"/>
                <a:gd name="T14" fmla="*/ 165 w 308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31">
                  <a:moveTo>
                    <a:pt x="165" y="231"/>
                  </a:moveTo>
                  <a:cubicBezTo>
                    <a:pt x="149" y="184"/>
                    <a:pt x="120" y="125"/>
                    <a:pt x="53" y="146"/>
                  </a:cubicBezTo>
                  <a:cubicBezTo>
                    <a:pt x="36" y="113"/>
                    <a:pt x="16" y="84"/>
                    <a:pt x="0" y="51"/>
                  </a:cubicBezTo>
                  <a:cubicBezTo>
                    <a:pt x="22" y="39"/>
                    <a:pt x="43" y="26"/>
                    <a:pt x="67" y="12"/>
                  </a:cubicBezTo>
                  <a:cubicBezTo>
                    <a:pt x="72" y="10"/>
                    <a:pt x="85" y="0"/>
                    <a:pt x="89" y="0"/>
                  </a:cubicBezTo>
                  <a:cubicBezTo>
                    <a:pt x="93" y="0"/>
                    <a:pt x="110" y="11"/>
                    <a:pt x="117" y="15"/>
                  </a:cubicBezTo>
                  <a:cubicBezTo>
                    <a:pt x="179" y="51"/>
                    <a:pt x="252" y="94"/>
                    <a:pt x="308" y="130"/>
                  </a:cubicBezTo>
                  <a:cubicBezTo>
                    <a:pt x="246" y="149"/>
                    <a:pt x="195" y="179"/>
                    <a:pt x="165" y="231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263651" y="1139825"/>
              <a:ext cx="204788" cy="161925"/>
            </a:xfrm>
            <a:custGeom>
              <a:avLst/>
              <a:gdLst>
                <a:gd name="T0" fmla="*/ 133 w 303"/>
                <a:gd name="T1" fmla="*/ 230 h 230"/>
                <a:gd name="T2" fmla="*/ 0 w 303"/>
                <a:gd name="T3" fmla="*/ 121 h 230"/>
                <a:gd name="T4" fmla="*/ 184 w 303"/>
                <a:gd name="T5" fmla="*/ 15 h 230"/>
                <a:gd name="T6" fmla="*/ 210 w 303"/>
                <a:gd name="T7" fmla="*/ 0 h 230"/>
                <a:gd name="T8" fmla="*/ 235 w 303"/>
                <a:gd name="T9" fmla="*/ 12 h 230"/>
                <a:gd name="T10" fmla="*/ 303 w 303"/>
                <a:gd name="T11" fmla="*/ 53 h 230"/>
                <a:gd name="T12" fmla="*/ 249 w 303"/>
                <a:gd name="T13" fmla="*/ 150 h 230"/>
                <a:gd name="T14" fmla="*/ 133 w 303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30">
                  <a:moveTo>
                    <a:pt x="133" y="230"/>
                  </a:moveTo>
                  <a:cubicBezTo>
                    <a:pt x="110" y="173"/>
                    <a:pt x="59" y="143"/>
                    <a:pt x="0" y="121"/>
                  </a:cubicBezTo>
                  <a:cubicBezTo>
                    <a:pt x="55" y="88"/>
                    <a:pt x="123" y="50"/>
                    <a:pt x="184" y="15"/>
                  </a:cubicBezTo>
                  <a:cubicBezTo>
                    <a:pt x="192" y="10"/>
                    <a:pt x="206" y="0"/>
                    <a:pt x="210" y="0"/>
                  </a:cubicBezTo>
                  <a:cubicBezTo>
                    <a:pt x="215" y="0"/>
                    <a:pt x="229" y="9"/>
                    <a:pt x="235" y="12"/>
                  </a:cubicBezTo>
                  <a:cubicBezTo>
                    <a:pt x="258" y="25"/>
                    <a:pt x="281" y="40"/>
                    <a:pt x="303" y="53"/>
                  </a:cubicBezTo>
                  <a:cubicBezTo>
                    <a:pt x="286" y="86"/>
                    <a:pt x="266" y="117"/>
                    <a:pt x="249" y="150"/>
                  </a:cubicBezTo>
                  <a:cubicBezTo>
                    <a:pt x="184" y="122"/>
                    <a:pt x="145" y="179"/>
                    <a:pt x="133" y="23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692276" y="1058862"/>
              <a:ext cx="160338" cy="155575"/>
            </a:xfrm>
            <a:custGeom>
              <a:avLst/>
              <a:gdLst>
                <a:gd name="T0" fmla="*/ 216 w 238"/>
                <a:gd name="T1" fmla="*/ 220 h 220"/>
                <a:gd name="T2" fmla="*/ 0 w 238"/>
                <a:gd name="T3" fmla="*/ 95 h 220"/>
                <a:gd name="T4" fmla="*/ 0 w 238"/>
                <a:gd name="T5" fmla="*/ 0 h 220"/>
                <a:gd name="T6" fmla="*/ 127 w 238"/>
                <a:gd name="T7" fmla="*/ 2 h 220"/>
                <a:gd name="T8" fmla="*/ 235 w 238"/>
                <a:gd name="T9" fmla="*/ 55 h 220"/>
                <a:gd name="T10" fmla="*/ 224 w 238"/>
                <a:gd name="T11" fmla="*/ 71 h 220"/>
                <a:gd name="T12" fmla="*/ 216 w 23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220">
                  <a:moveTo>
                    <a:pt x="216" y="220"/>
                  </a:moveTo>
                  <a:cubicBezTo>
                    <a:pt x="144" y="179"/>
                    <a:pt x="72" y="137"/>
                    <a:pt x="0" y="95"/>
                  </a:cubicBezTo>
                  <a:lnTo>
                    <a:pt x="0" y="0"/>
                  </a:lnTo>
                  <a:cubicBezTo>
                    <a:pt x="43" y="0"/>
                    <a:pt x="85" y="1"/>
                    <a:pt x="127" y="2"/>
                  </a:cubicBezTo>
                  <a:cubicBezTo>
                    <a:pt x="136" y="45"/>
                    <a:pt x="181" y="69"/>
                    <a:pt x="235" y="55"/>
                  </a:cubicBezTo>
                  <a:cubicBezTo>
                    <a:pt x="238" y="60"/>
                    <a:pt x="228" y="65"/>
                    <a:pt x="224" y="71"/>
                  </a:cubicBezTo>
                  <a:cubicBezTo>
                    <a:pt x="198" y="109"/>
                    <a:pt x="197" y="171"/>
                    <a:pt x="216" y="220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241426" y="1055687"/>
              <a:ext cx="160338" cy="153988"/>
            </a:xfrm>
            <a:custGeom>
              <a:avLst/>
              <a:gdLst>
                <a:gd name="T0" fmla="*/ 29 w 239"/>
                <a:gd name="T1" fmla="*/ 217 h 217"/>
                <a:gd name="T2" fmla="*/ 0 w 239"/>
                <a:gd name="T3" fmla="*/ 58 h 217"/>
                <a:gd name="T4" fmla="*/ 116 w 239"/>
                <a:gd name="T5" fmla="*/ 0 h 217"/>
                <a:gd name="T6" fmla="*/ 239 w 239"/>
                <a:gd name="T7" fmla="*/ 0 h 217"/>
                <a:gd name="T8" fmla="*/ 239 w 239"/>
                <a:gd name="T9" fmla="*/ 96 h 217"/>
                <a:gd name="T10" fmla="*/ 29 w 239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" h="217">
                  <a:moveTo>
                    <a:pt x="29" y="217"/>
                  </a:moveTo>
                  <a:cubicBezTo>
                    <a:pt x="40" y="160"/>
                    <a:pt x="29" y="91"/>
                    <a:pt x="0" y="58"/>
                  </a:cubicBezTo>
                  <a:cubicBezTo>
                    <a:pt x="56" y="73"/>
                    <a:pt x="112" y="54"/>
                    <a:pt x="116" y="0"/>
                  </a:cubicBezTo>
                  <a:lnTo>
                    <a:pt x="239" y="0"/>
                  </a:lnTo>
                  <a:lnTo>
                    <a:pt x="239" y="96"/>
                  </a:lnTo>
                  <a:cubicBezTo>
                    <a:pt x="169" y="136"/>
                    <a:pt x="98" y="176"/>
                    <a:pt x="29" y="21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781176" y="1011237"/>
              <a:ext cx="136525" cy="71438"/>
            </a:xfrm>
            <a:custGeom>
              <a:avLst/>
              <a:gdLst>
                <a:gd name="T0" fmla="*/ 204 w 204"/>
                <a:gd name="T1" fmla="*/ 30 h 102"/>
                <a:gd name="T2" fmla="*/ 201 w 204"/>
                <a:gd name="T3" fmla="*/ 70 h 102"/>
                <a:gd name="T4" fmla="*/ 137 w 204"/>
                <a:gd name="T5" fmla="*/ 89 h 102"/>
                <a:gd name="T6" fmla="*/ 67 w 204"/>
                <a:gd name="T7" fmla="*/ 101 h 102"/>
                <a:gd name="T8" fmla="*/ 58 w 204"/>
                <a:gd name="T9" fmla="*/ 7 h 102"/>
                <a:gd name="T10" fmla="*/ 204 w 204"/>
                <a:gd name="T11" fmla="*/ 3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02">
                  <a:moveTo>
                    <a:pt x="204" y="30"/>
                  </a:moveTo>
                  <a:cubicBezTo>
                    <a:pt x="200" y="41"/>
                    <a:pt x="195" y="58"/>
                    <a:pt x="201" y="70"/>
                  </a:cubicBezTo>
                  <a:cubicBezTo>
                    <a:pt x="182" y="79"/>
                    <a:pt x="159" y="83"/>
                    <a:pt x="137" y="89"/>
                  </a:cubicBezTo>
                  <a:cubicBezTo>
                    <a:pt x="116" y="94"/>
                    <a:pt x="91" y="102"/>
                    <a:pt x="67" y="101"/>
                  </a:cubicBezTo>
                  <a:cubicBezTo>
                    <a:pt x="1" y="100"/>
                    <a:pt x="0" y="15"/>
                    <a:pt x="58" y="7"/>
                  </a:cubicBezTo>
                  <a:cubicBezTo>
                    <a:pt x="108" y="0"/>
                    <a:pt x="158" y="25"/>
                    <a:pt x="204" y="30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177926" y="1012825"/>
              <a:ext cx="128588" cy="77788"/>
            </a:xfrm>
            <a:custGeom>
              <a:avLst/>
              <a:gdLst>
                <a:gd name="T0" fmla="*/ 0 w 190"/>
                <a:gd name="T1" fmla="*/ 69 h 111"/>
                <a:gd name="T2" fmla="*/ 1 w 190"/>
                <a:gd name="T3" fmla="*/ 28 h 111"/>
                <a:gd name="T4" fmla="*/ 142 w 190"/>
                <a:gd name="T5" fmla="*/ 5 h 111"/>
                <a:gd name="T6" fmla="*/ 187 w 190"/>
                <a:gd name="T7" fmla="*/ 57 h 111"/>
                <a:gd name="T8" fmla="*/ 65 w 190"/>
                <a:gd name="T9" fmla="*/ 87 h 111"/>
                <a:gd name="T10" fmla="*/ 0 w 190"/>
                <a:gd name="T11" fmla="*/ 6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11">
                  <a:moveTo>
                    <a:pt x="0" y="69"/>
                  </a:moveTo>
                  <a:cubicBezTo>
                    <a:pt x="6" y="59"/>
                    <a:pt x="5" y="40"/>
                    <a:pt x="1" y="28"/>
                  </a:cubicBezTo>
                  <a:cubicBezTo>
                    <a:pt x="40" y="22"/>
                    <a:pt x="95" y="0"/>
                    <a:pt x="142" y="5"/>
                  </a:cubicBezTo>
                  <a:cubicBezTo>
                    <a:pt x="166" y="8"/>
                    <a:pt x="190" y="26"/>
                    <a:pt x="187" y="57"/>
                  </a:cubicBezTo>
                  <a:cubicBezTo>
                    <a:pt x="181" y="111"/>
                    <a:pt x="111" y="98"/>
                    <a:pt x="65" y="87"/>
                  </a:cubicBezTo>
                  <a:cubicBezTo>
                    <a:pt x="43" y="82"/>
                    <a:pt x="21" y="76"/>
                    <a:pt x="0" y="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919288" y="1014412"/>
              <a:ext cx="74613" cy="66675"/>
            </a:xfrm>
            <a:custGeom>
              <a:avLst/>
              <a:gdLst>
                <a:gd name="T0" fmla="*/ 59 w 109"/>
                <a:gd name="T1" fmla="*/ 85 h 95"/>
                <a:gd name="T2" fmla="*/ 39 w 109"/>
                <a:gd name="T3" fmla="*/ 16 h 95"/>
                <a:gd name="T4" fmla="*/ 59 w 109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95">
                  <a:moveTo>
                    <a:pt x="59" y="85"/>
                  </a:moveTo>
                  <a:cubicBezTo>
                    <a:pt x="13" y="95"/>
                    <a:pt x="0" y="28"/>
                    <a:pt x="39" y="16"/>
                  </a:cubicBezTo>
                  <a:cubicBezTo>
                    <a:pt x="86" y="0"/>
                    <a:pt x="109" y="75"/>
                    <a:pt x="59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1108076" y="1011237"/>
              <a:ext cx="71438" cy="66675"/>
            </a:xfrm>
            <a:custGeom>
              <a:avLst/>
              <a:gdLst>
                <a:gd name="T0" fmla="*/ 57 w 106"/>
                <a:gd name="T1" fmla="*/ 85 h 95"/>
                <a:gd name="T2" fmla="*/ 37 w 106"/>
                <a:gd name="T3" fmla="*/ 15 h 95"/>
                <a:gd name="T4" fmla="*/ 57 w 106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57" y="85"/>
                  </a:moveTo>
                  <a:cubicBezTo>
                    <a:pt x="8" y="95"/>
                    <a:pt x="0" y="27"/>
                    <a:pt x="37" y="15"/>
                  </a:cubicBezTo>
                  <a:cubicBezTo>
                    <a:pt x="85" y="0"/>
                    <a:pt x="106" y="75"/>
                    <a:pt x="5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949451" y="812800"/>
              <a:ext cx="155575" cy="231775"/>
            </a:xfrm>
            <a:custGeom>
              <a:avLst/>
              <a:gdLst>
                <a:gd name="T0" fmla="*/ 68 w 233"/>
                <a:gd name="T1" fmla="*/ 328 h 328"/>
                <a:gd name="T2" fmla="*/ 0 w 233"/>
                <a:gd name="T3" fmla="*/ 277 h 328"/>
                <a:gd name="T4" fmla="*/ 61 w 233"/>
                <a:gd name="T5" fmla="*/ 119 h 328"/>
                <a:gd name="T6" fmla="*/ 161 w 233"/>
                <a:gd name="T7" fmla="*/ 0 h 328"/>
                <a:gd name="T8" fmla="*/ 233 w 233"/>
                <a:gd name="T9" fmla="*/ 39 h 328"/>
                <a:gd name="T10" fmla="*/ 171 w 233"/>
                <a:gd name="T11" fmla="*/ 201 h 328"/>
                <a:gd name="T12" fmla="*/ 68 w 233"/>
                <a:gd name="T1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28">
                  <a:moveTo>
                    <a:pt x="68" y="328"/>
                  </a:moveTo>
                  <a:cubicBezTo>
                    <a:pt x="58" y="298"/>
                    <a:pt x="42" y="275"/>
                    <a:pt x="0" y="277"/>
                  </a:cubicBezTo>
                  <a:cubicBezTo>
                    <a:pt x="7" y="215"/>
                    <a:pt x="35" y="164"/>
                    <a:pt x="61" y="119"/>
                  </a:cubicBezTo>
                  <a:cubicBezTo>
                    <a:pt x="88" y="74"/>
                    <a:pt x="117" y="29"/>
                    <a:pt x="161" y="0"/>
                  </a:cubicBezTo>
                  <a:cubicBezTo>
                    <a:pt x="169" y="29"/>
                    <a:pt x="198" y="47"/>
                    <a:pt x="233" y="39"/>
                  </a:cubicBezTo>
                  <a:cubicBezTo>
                    <a:pt x="229" y="102"/>
                    <a:pt x="199" y="152"/>
                    <a:pt x="171" y="201"/>
                  </a:cubicBezTo>
                  <a:cubicBezTo>
                    <a:pt x="143" y="249"/>
                    <a:pt x="112" y="298"/>
                    <a:pt x="68" y="328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692276" y="884237"/>
              <a:ext cx="158750" cy="160338"/>
            </a:xfrm>
            <a:custGeom>
              <a:avLst/>
              <a:gdLst>
                <a:gd name="T0" fmla="*/ 0 w 236"/>
                <a:gd name="T1" fmla="*/ 227 h 228"/>
                <a:gd name="T2" fmla="*/ 0 w 236"/>
                <a:gd name="T3" fmla="*/ 117 h 228"/>
                <a:gd name="T4" fmla="*/ 204 w 236"/>
                <a:gd name="T5" fmla="*/ 0 h 228"/>
                <a:gd name="T6" fmla="*/ 236 w 236"/>
                <a:gd name="T7" fmla="*/ 168 h 228"/>
                <a:gd name="T8" fmla="*/ 126 w 236"/>
                <a:gd name="T9" fmla="*/ 228 h 228"/>
                <a:gd name="T10" fmla="*/ 0 w 236"/>
                <a:gd name="T11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228">
                  <a:moveTo>
                    <a:pt x="0" y="227"/>
                  </a:moveTo>
                  <a:lnTo>
                    <a:pt x="0" y="117"/>
                  </a:lnTo>
                  <a:cubicBezTo>
                    <a:pt x="68" y="78"/>
                    <a:pt x="136" y="40"/>
                    <a:pt x="204" y="0"/>
                  </a:cubicBezTo>
                  <a:cubicBezTo>
                    <a:pt x="185" y="58"/>
                    <a:pt x="207" y="137"/>
                    <a:pt x="236" y="168"/>
                  </a:cubicBezTo>
                  <a:cubicBezTo>
                    <a:pt x="179" y="157"/>
                    <a:pt x="129" y="176"/>
                    <a:pt x="126" y="228"/>
                  </a:cubicBezTo>
                  <a:cubicBezTo>
                    <a:pt x="84" y="227"/>
                    <a:pt x="43" y="226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992188" y="812800"/>
              <a:ext cx="155575" cy="230188"/>
            </a:xfrm>
            <a:custGeom>
              <a:avLst/>
              <a:gdLst>
                <a:gd name="T0" fmla="*/ 164 w 233"/>
                <a:gd name="T1" fmla="*/ 326 h 326"/>
                <a:gd name="T2" fmla="*/ 161 w 233"/>
                <a:gd name="T3" fmla="*/ 325 h 326"/>
                <a:gd name="T4" fmla="*/ 61 w 233"/>
                <a:gd name="T5" fmla="*/ 201 h 326"/>
                <a:gd name="T6" fmla="*/ 0 w 233"/>
                <a:gd name="T7" fmla="*/ 40 h 326"/>
                <a:gd name="T8" fmla="*/ 71 w 233"/>
                <a:gd name="T9" fmla="*/ 0 h 326"/>
                <a:gd name="T10" fmla="*/ 172 w 233"/>
                <a:gd name="T11" fmla="*/ 117 h 326"/>
                <a:gd name="T12" fmla="*/ 233 w 233"/>
                <a:gd name="T13" fmla="*/ 273 h 326"/>
                <a:gd name="T14" fmla="*/ 164 w 233"/>
                <a:gd name="T15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26">
                  <a:moveTo>
                    <a:pt x="164" y="326"/>
                  </a:moveTo>
                  <a:cubicBezTo>
                    <a:pt x="162" y="326"/>
                    <a:pt x="161" y="326"/>
                    <a:pt x="161" y="325"/>
                  </a:cubicBezTo>
                  <a:cubicBezTo>
                    <a:pt x="117" y="294"/>
                    <a:pt x="88" y="247"/>
                    <a:pt x="61" y="201"/>
                  </a:cubicBezTo>
                  <a:cubicBezTo>
                    <a:pt x="34" y="154"/>
                    <a:pt x="6" y="104"/>
                    <a:pt x="0" y="40"/>
                  </a:cubicBezTo>
                  <a:cubicBezTo>
                    <a:pt x="35" y="48"/>
                    <a:pt x="63" y="28"/>
                    <a:pt x="71" y="0"/>
                  </a:cubicBezTo>
                  <a:cubicBezTo>
                    <a:pt x="114" y="28"/>
                    <a:pt x="145" y="72"/>
                    <a:pt x="172" y="117"/>
                  </a:cubicBezTo>
                  <a:cubicBezTo>
                    <a:pt x="198" y="162"/>
                    <a:pt x="224" y="213"/>
                    <a:pt x="233" y="273"/>
                  </a:cubicBezTo>
                  <a:cubicBezTo>
                    <a:pt x="190" y="270"/>
                    <a:pt x="171" y="292"/>
                    <a:pt x="164" y="326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239838" y="884237"/>
              <a:ext cx="161925" cy="155575"/>
            </a:xfrm>
            <a:custGeom>
              <a:avLst/>
              <a:gdLst>
                <a:gd name="T0" fmla="*/ 118 w 242"/>
                <a:gd name="T1" fmla="*/ 222 h 222"/>
                <a:gd name="T2" fmla="*/ 0 w 242"/>
                <a:gd name="T3" fmla="*/ 169 h 222"/>
                <a:gd name="T4" fmla="*/ 41 w 242"/>
                <a:gd name="T5" fmla="*/ 0 h 222"/>
                <a:gd name="T6" fmla="*/ 242 w 242"/>
                <a:gd name="T7" fmla="*/ 116 h 222"/>
                <a:gd name="T8" fmla="*/ 242 w 242"/>
                <a:gd name="T9" fmla="*/ 222 h 222"/>
                <a:gd name="T10" fmla="*/ 118 w 242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222">
                  <a:moveTo>
                    <a:pt x="118" y="222"/>
                  </a:moveTo>
                  <a:cubicBezTo>
                    <a:pt x="110" y="174"/>
                    <a:pt x="57" y="155"/>
                    <a:pt x="0" y="169"/>
                  </a:cubicBezTo>
                  <a:cubicBezTo>
                    <a:pt x="21" y="126"/>
                    <a:pt x="43" y="71"/>
                    <a:pt x="41" y="0"/>
                  </a:cubicBezTo>
                  <a:cubicBezTo>
                    <a:pt x="109" y="38"/>
                    <a:pt x="174" y="78"/>
                    <a:pt x="242" y="116"/>
                  </a:cubicBezTo>
                  <a:lnTo>
                    <a:pt x="242" y="222"/>
                  </a:lnTo>
                  <a:lnTo>
                    <a:pt x="118" y="22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838326" y="866775"/>
              <a:ext cx="130175" cy="153988"/>
            </a:xfrm>
            <a:custGeom>
              <a:avLst/>
              <a:gdLst>
                <a:gd name="T0" fmla="*/ 193 w 193"/>
                <a:gd name="T1" fmla="*/ 54 h 219"/>
                <a:gd name="T2" fmla="*/ 146 w 193"/>
                <a:gd name="T3" fmla="*/ 167 h 219"/>
                <a:gd name="T4" fmla="*/ 133 w 193"/>
                <a:gd name="T5" fmla="*/ 216 h 219"/>
                <a:gd name="T6" fmla="*/ 96 w 193"/>
                <a:gd name="T7" fmla="*/ 208 h 219"/>
                <a:gd name="T8" fmla="*/ 60 w 193"/>
                <a:gd name="T9" fmla="*/ 200 h 219"/>
                <a:gd name="T10" fmla="*/ 2 w 193"/>
                <a:gd name="T11" fmla="*/ 93 h 219"/>
                <a:gd name="T12" fmla="*/ 10 w 193"/>
                <a:gd name="T13" fmla="*/ 29 h 219"/>
                <a:gd name="T14" fmla="*/ 28 w 193"/>
                <a:gd name="T15" fmla="*/ 3 h 219"/>
                <a:gd name="T16" fmla="*/ 78 w 193"/>
                <a:gd name="T17" fmla="*/ 7 h 219"/>
                <a:gd name="T18" fmla="*/ 193 w 193"/>
                <a:gd name="T19" fmla="*/ 5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19">
                  <a:moveTo>
                    <a:pt x="193" y="54"/>
                  </a:moveTo>
                  <a:cubicBezTo>
                    <a:pt x="178" y="88"/>
                    <a:pt x="156" y="125"/>
                    <a:pt x="146" y="167"/>
                  </a:cubicBezTo>
                  <a:cubicBezTo>
                    <a:pt x="144" y="176"/>
                    <a:pt x="143" y="219"/>
                    <a:pt x="133" y="216"/>
                  </a:cubicBezTo>
                  <a:cubicBezTo>
                    <a:pt x="121" y="213"/>
                    <a:pt x="109" y="211"/>
                    <a:pt x="96" y="208"/>
                  </a:cubicBezTo>
                  <a:cubicBezTo>
                    <a:pt x="83" y="205"/>
                    <a:pt x="69" y="203"/>
                    <a:pt x="60" y="200"/>
                  </a:cubicBezTo>
                  <a:cubicBezTo>
                    <a:pt x="31" y="187"/>
                    <a:pt x="5" y="132"/>
                    <a:pt x="2" y="93"/>
                  </a:cubicBezTo>
                  <a:cubicBezTo>
                    <a:pt x="0" y="69"/>
                    <a:pt x="2" y="48"/>
                    <a:pt x="10" y="29"/>
                  </a:cubicBezTo>
                  <a:cubicBezTo>
                    <a:pt x="13" y="21"/>
                    <a:pt x="20" y="6"/>
                    <a:pt x="28" y="3"/>
                  </a:cubicBezTo>
                  <a:cubicBezTo>
                    <a:pt x="37" y="0"/>
                    <a:pt x="67" y="5"/>
                    <a:pt x="78" y="7"/>
                  </a:cubicBezTo>
                  <a:cubicBezTo>
                    <a:pt x="123" y="15"/>
                    <a:pt x="155" y="39"/>
                    <a:pt x="193" y="54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128713" y="869950"/>
              <a:ext cx="123825" cy="150813"/>
            </a:xfrm>
            <a:custGeom>
              <a:avLst/>
              <a:gdLst>
                <a:gd name="T0" fmla="*/ 0 w 185"/>
                <a:gd name="T1" fmla="*/ 50 h 214"/>
                <a:gd name="T2" fmla="*/ 105 w 185"/>
                <a:gd name="T3" fmla="*/ 4 h 214"/>
                <a:gd name="T4" fmla="*/ 184 w 185"/>
                <a:gd name="T5" fmla="*/ 12 h 214"/>
                <a:gd name="T6" fmla="*/ 156 w 185"/>
                <a:gd name="T7" fmla="*/ 158 h 214"/>
                <a:gd name="T8" fmla="*/ 134 w 185"/>
                <a:gd name="T9" fmla="*/ 193 h 214"/>
                <a:gd name="T10" fmla="*/ 70 w 185"/>
                <a:gd name="T11" fmla="*/ 208 h 214"/>
                <a:gd name="T12" fmla="*/ 47 w 185"/>
                <a:gd name="T13" fmla="*/ 158 h 214"/>
                <a:gd name="T14" fmla="*/ 0 w 185"/>
                <a:gd name="T15" fmla="*/ 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14">
                  <a:moveTo>
                    <a:pt x="0" y="50"/>
                  </a:moveTo>
                  <a:cubicBezTo>
                    <a:pt x="28" y="38"/>
                    <a:pt x="69" y="9"/>
                    <a:pt x="105" y="4"/>
                  </a:cubicBezTo>
                  <a:cubicBezTo>
                    <a:pt x="133" y="0"/>
                    <a:pt x="158" y="8"/>
                    <a:pt x="184" y="12"/>
                  </a:cubicBezTo>
                  <a:cubicBezTo>
                    <a:pt x="185" y="69"/>
                    <a:pt x="176" y="116"/>
                    <a:pt x="156" y="158"/>
                  </a:cubicBezTo>
                  <a:cubicBezTo>
                    <a:pt x="150" y="169"/>
                    <a:pt x="141" y="189"/>
                    <a:pt x="134" y="193"/>
                  </a:cubicBezTo>
                  <a:cubicBezTo>
                    <a:pt x="123" y="200"/>
                    <a:pt x="84" y="204"/>
                    <a:pt x="70" y="208"/>
                  </a:cubicBezTo>
                  <a:cubicBezTo>
                    <a:pt x="49" y="214"/>
                    <a:pt x="51" y="176"/>
                    <a:pt x="47" y="158"/>
                  </a:cubicBezTo>
                  <a:cubicBezTo>
                    <a:pt x="36" y="118"/>
                    <a:pt x="18" y="81"/>
                    <a:pt x="0" y="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1625601" y="792162"/>
              <a:ext cx="200025" cy="163513"/>
            </a:xfrm>
            <a:custGeom>
              <a:avLst/>
              <a:gdLst>
                <a:gd name="T0" fmla="*/ 0 w 295"/>
                <a:gd name="T1" fmla="*/ 183 h 232"/>
                <a:gd name="T2" fmla="*/ 54 w 295"/>
                <a:gd name="T3" fmla="*/ 86 h 232"/>
                <a:gd name="T4" fmla="*/ 164 w 295"/>
                <a:gd name="T5" fmla="*/ 0 h 232"/>
                <a:gd name="T6" fmla="*/ 295 w 295"/>
                <a:gd name="T7" fmla="*/ 108 h 232"/>
                <a:gd name="T8" fmla="*/ 86 w 295"/>
                <a:gd name="T9" fmla="*/ 228 h 232"/>
                <a:gd name="T10" fmla="*/ 41 w 295"/>
                <a:gd name="T11" fmla="*/ 206 h 232"/>
                <a:gd name="T12" fmla="*/ 0 w 295"/>
                <a:gd name="T13" fmla="*/ 1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32">
                  <a:moveTo>
                    <a:pt x="0" y="183"/>
                  </a:moveTo>
                  <a:cubicBezTo>
                    <a:pt x="16" y="149"/>
                    <a:pt x="36" y="118"/>
                    <a:pt x="54" y="86"/>
                  </a:cubicBezTo>
                  <a:cubicBezTo>
                    <a:pt x="121" y="103"/>
                    <a:pt x="150" y="50"/>
                    <a:pt x="164" y="0"/>
                  </a:cubicBezTo>
                  <a:cubicBezTo>
                    <a:pt x="190" y="53"/>
                    <a:pt x="221" y="102"/>
                    <a:pt x="295" y="108"/>
                  </a:cubicBezTo>
                  <a:cubicBezTo>
                    <a:pt x="231" y="144"/>
                    <a:pt x="150" y="196"/>
                    <a:pt x="86" y="228"/>
                  </a:cubicBezTo>
                  <a:cubicBezTo>
                    <a:pt x="78" y="232"/>
                    <a:pt x="52" y="213"/>
                    <a:pt x="41" y="206"/>
                  </a:cubicBezTo>
                  <a:cubicBezTo>
                    <a:pt x="27" y="198"/>
                    <a:pt x="14" y="190"/>
                    <a:pt x="0" y="183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284288" y="790575"/>
              <a:ext cx="184150" cy="163513"/>
            </a:xfrm>
            <a:custGeom>
              <a:avLst/>
              <a:gdLst>
                <a:gd name="T0" fmla="*/ 0 w 274"/>
                <a:gd name="T1" fmla="*/ 118 h 232"/>
                <a:gd name="T2" fmla="*/ 110 w 274"/>
                <a:gd name="T3" fmla="*/ 0 h 232"/>
                <a:gd name="T4" fmla="*/ 218 w 274"/>
                <a:gd name="T5" fmla="*/ 88 h 232"/>
                <a:gd name="T6" fmla="*/ 274 w 274"/>
                <a:gd name="T7" fmla="*/ 185 h 232"/>
                <a:gd name="T8" fmla="*/ 195 w 274"/>
                <a:gd name="T9" fmla="*/ 232 h 232"/>
                <a:gd name="T10" fmla="*/ 192 w 274"/>
                <a:gd name="T11" fmla="*/ 232 h 232"/>
                <a:gd name="T12" fmla="*/ 143 w 274"/>
                <a:gd name="T13" fmla="*/ 204 h 232"/>
                <a:gd name="T14" fmla="*/ 95 w 274"/>
                <a:gd name="T15" fmla="*/ 176 h 232"/>
                <a:gd name="T16" fmla="*/ 0 w 274"/>
                <a:gd name="T17" fmla="*/ 11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32">
                  <a:moveTo>
                    <a:pt x="0" y="118"/>
                  </a:moveTo>
                  <a:cubicBezTo>
                    <a:pt x="57" y="99"/>
                    <a:pt x="88" y="53"/>
                    <a:pt x="110" y="0"/>
                  </a:cubicBezTo>
                  <a:cubicBezTo>
                    <a:pt x="128" y="45"/>
                    <a:pt x="152" y="104"/>
                    <a:pt x="218" y="88"/>
                  </a:cubicBezTo>
                  <a:cubicBezTo>
                    <a:pt x="239" y="119"/>
                    <a:pt x="256" y="152"/>
                    <a:pt x="274" y="185"/>
                  </a:cubicBezTo>
                  <a:cubicBezTo>
                    <a:pt x="248" y="201"/>
                    <a:pt x="218" y="215"/>
                    <a:pt x="195" y="232"/>
                  </a:cubicBezTo>
                  <a:cubicBezTo>
                    <a:pt x="195" y="232"/>
                    <a:pt x="193" y="232"/>
                    <a:pt x="192" y="232"/>
                  </a:cubicBezTo>
                  <a:cubicBezTo>
                    <a:pt x="176" y="226"/>
                    <a:pt x="160" y="214"/>
                    <a:pt x="143" y="204"/>
                  </a:cubicBezTo>
                  <a:cubicBezTo>
                    <a:pt x="127" y="195"/>
                    <a:pt x="111" y="185"/>
                    <a:pt x="95" y="176"/>
                  </a:cubicBezTo>
                  <a:cubicBezTo>
                    <a:pt x="60" y="155"/>
                    <a:pt x="26" y="138"/>
                    <a:pt x="0" y="118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554163" y="719137"/>
              <a:ext cx="103188" cy="193675"/>
            </a:xfrm>
            <a:custGeom>
              <a:avLst/>
              <a:gdLst>
                <a:gd name="T0" fmla="*/ 0 w 152"/>
                <a:gd name="T1" fmla="*/ 227 h 276"/>
                <a:gd name="T2" fmla="*/ 0 w 152"/>
                <a:gd name="T3" fmla="*/ 3 h 276"/>
                <a:gd name="T4" fmla="*/ 13 w 152"/>
                <a:gd name="T5" fmla="*/ 8 h 276"/>
                <a:gd name="T6" fmla="*/ 152 w 152"/>
                <a:gd name="T7" fmla="*/ 49 h 276"/>
                <a:gd name="T8" fmla="*/ 126 w 152"/>
                <a:gd name="T9" fmla="*/ 160 h 276"/>
                <a:gd name="T10" fmla="*/ 142 w 152"/>
                <a:gd name="T11" fmla="*/ 182 h 276"/>
                <a:gd name="T12" fmla="*/ 129 w 152"/>
                <a:gd name="T13" fmla="*/ 205 h 276"/>
                <a:gd name="T14" fmla="*/ 86 w 152"/>
                <a:gd name="T15" fmla="*/ 276 h 276"/>
                <a:gd name="T16" fmla="*/ 0 w 152"/>
                <a:gd name="T17" fmla="*/ 22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76">
                  <a:moveTo>
                    <a:pt x="0" y="227"/>
                  </a:moveTo>
                  <a:lnTo>
                    <a:pt x="0" y="3"/>
                  </a:lnTo>
                  <a:cubicBezTo>
                    <a:pt x="2" y="0"/>
                    <a:pt x="9" y="6"/>
                    <a:pt x="13" y="8"/>
                  </a:cubicBezTo>
                  <a:cubicBezTo>
                    <a:pt x="47" y="32"/>
                    <a:pt x="90" y="51"/>
                    <a:pt x="152" y="49"/>
                  </a:cubicBezTo>
                  <a:cubicBezTo>
                    <a:pt x="127" y="77"/>
                    <a:pt x="103" y="119"/>
                    <a:pt x="126" y="160"/>
                  </a:cubicBezTo>
                  <a:cubicBezTo>
                    <a:pt x="130" y="167"/>
                    <a:pt x="142" y="177"/>
                    <a:pt x="142" y="182"/>
                  </a:cubicBezTo>
                  <a:cubicBezTo>
                    <a:pt x="142" y="184"/>
                    <a:pt x="132" y="200"/>
                    <a:pt x="129" y="205"/>
                  </a:cubicBezTo>
                  <a:cubicBezTo>
                    <a:pt x="114" y="229"/>
                    <a:pt x="100" y="255"/>
                    <a:pt x="86" y="276"/>
                  </a:cubicBezTo>
                  <a:cubicBezTo>
                    <a:pt x="58" y="260"/>
                    <a:pt x="30" y="242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435101" y="723900"/>
              <a:ext cx="104775" cy="190500"/>
            </a:xfrm>
            <a:custGeom>
              <a:avLst/>
              <a:gdLst>
                <a:gd name="T0" fmla="*/ 0 w 155"/>
                <a:gd name="T1" fmla="*/ 40 h 271"/>
                <a:gd name="T2" fmla="*/ 155 w 155"/>
                <a:gd name="T3" fmla="*/ 0 h 271"/>
                <a:gd name="T4" fmla="*/ 155 w 155"/>
                <a:gd name="T5" fmla="*/ 220 h 271"/>
                <a:gd name="T6" fmla="*/ 73 w 155"/>
                <a:gd name="T7" fmla="*/ 266 h 271"/>
                <a:gd name="T8" fmla="*/ 66 w 155"/>
                <a:gd name="T9" fmla="*/ 269 h 271"/>
                <a:gd name="T10" fmla="*/ 40 w 155"/>
                <a:gd name="T11" fmla="*/ 223 h 271"/>
                <a:gd name="T12" fmla="*/ 26 w 155"/>
                <a:gd name="T13" fmla="*/ 199 h 271"/>
                <a:gd name="T14" fmla="*/ 14 w 155"/>
                <a:gd name="T15" fmla="*/ 176 h 271"/>
                <a:gd name="T16" fmla="*/ 30 w 155"/>
                <a:gd name="T17" fmla="*/ 157 h 271"/>
                <a:gd name="T18" fmla="*/ 0 w 155"/>
                <a:gd name="T19" fmla="*/ 4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71">
                  <a:moveTo>
                    <a:pt x="0" y="40"/>
                  </a:moveTo>
                  <a:cubicBezTo>
                    <a:pt x="67" y="53"/>
                    <a:pt x="124" y="27"/>
                    <a:pt x="155" y="0"/>
                  </a:cubicBezTo>
                  <a:lnTo>
                    <a:pt x="155" y="220"/>
                  </a:lnTo>
                  <a:cubicBezTo>
                    <a:pt x="126" y="236"/>
                    <a:pt x="101" y="250"/>
                    <a:pt x="73" y="266"/>
                  </a:cubicBezTo>
                  <a:cubicBezTo>
                    <a:pt x="73" y="266"/>
                    <a:pt x="68" y="271"/>
                    <a:pt x="66" y="269"/>
                  </a:cubicBezTo>
                  <a:cubicBezTo>
                    <a:pt x="56" y="256"/>
                    <a:pt x="50" y="240"/>
                    <a:pt x="40" y="223"/>
                  </a:cubicBezTo>
                  <a:cubicBezTo>
                    <a:pt x="35" y="214"/>
                    <a:pt x="32" y="209"/>
                    <a:pt x="26" y="199"/>
                  </a:cubicBezTo>
                  <a:cubicBezTo>
                    <a:pt x="23" y="193"/>
                    <a:pt x="14" y="179"/>
                    <a:pt x="14" y="176"/>
                  </a:cubicBezTo>
                  <a:cubicBezTo>
                    <a:pt x="14" y="171"/>
                    <a:pt x="26" y="164"/>
                    <a:pt x="30" y="157"/>
                  </a:cubicBezTo>
                  <a:cubicBezTo>
                    <a:pt x="57" y="115"/>
                    <a:pt x="21" y="63"/>
                    <a:pt x="0" y="4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1898651" y="750887"/>
              <a:ext cx="157163" cy="138113"/>
            </a:xfrm>
            <a:custGeom>
              <a:avLst/>
              <a:gdLst>
                <a:gd name="T0" fmla="*/ 0 w 234"/>
                <a:gd name="T1" fmla="*/ 49 h 197"/>
                <a:gd name="T2" fmla="*/ 137 w 234"/>
                <a:gd name="T3" fmla="*/ 4 h 197"/>
                <a:gd name="T4" fmla="*/ 185 w 234"/>
                <a:gd name="T5" fmla="*/ 4 h 197"/>
                <a:gd name="T6" fmla="*/ 210 w 234"/>
                <a:gd name="T7" fmla="*/ 30 h 197"/>
                <a:gd name="T8" fmla="*/ 234 w 234"/>
                <a:gd name="T9" fmla="*/ 59 h 197"/>
                <a:gd name="T10" fmla="*/ 200 w 234"/>
                <a:gd name="T11" fmla="*/ 88 h 197"/>
                <a:gd name="T12" fmla="*/ 118 w 234"/>
                <a:gd name="T13" fmla="*/ 197 h 197"/>
                <a:gd name="T14" fmla="*/ 49 w 234"/>
                <a:gd name="T15" fmla="*/ 130 h 197"/>
                <a:gd name="T16" fmla="*/ 0 w 234"/>
                <a:gd name="T17" fmla="*/ 4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97">
                  <a:moveTo>
                    <a:pt x="0" y="49"/>
                  </a:moveTo>
                  <a:cubicBezTo>
                    <a:pt x="35" y="31"/>
                    <a:pt x="83" y="8"/>
                    <a:pt x="137" y="4"/>
                  </a:cubicBezTo>
                  <a:cubicBezTo>
                    <a:pt x="150" y="3"/>
                    <a:pt x="171" y="0"/>
                    <a:pt x="185" y="4"/>
                  </a:cubicBezTo>
                  <a:cubicBezTo>
                    <a:pt x="193" y="7"/>
                    <a:pt x="202" y="22"/>
                    <a:pt x="210" y="30"/>
                  </a:cubicBezTo>
                  <a:cubicBezTo>
                    <a:pt x="218" y="39"/>
                    <a:pt x="234" y="48"/>
                    <a:pt x="234" y="59"/>
                  </a:cubicBezTo>
                  <a:cubicBezTo>
                    <a:pt x="233" y="70"/>
                    <a:pt x="209" y="79"/>
                    <a:pt x="200" y="88"/>
                  </a:cubicBezTo>
                  <a:cubicBezTo>
                    <a:pt x="167" y="116"/>
                    <a:pt x="138" y="161"/>
                    <a:pt x="118" y="197"/>
                  </a:cubicBezTo>
                  <a:cubicBezTo>
                    <a:pt x="95" y="180"/>
                    <a:pt x="69" y="153"/>
                    <a:pt x="49" y="130"/>
                  </a:cubicBezTo>
                  <a:cubicBezTo>
                    <a:pt x="29" y="106"/>
                    <a:pt x="13" y="76"/>
                    <a:pt x="0" y="49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038226" y="750887"/>
              <a:ext cx="158750" cy="138113"/>
            </a:xfrm>
            <a:custGeom>
              <a:avLst/>
              <a:gdLst>
                <a:gd name="T0" fmla="*/ 235 w 235"/>
                <a:gd name="T1" fmla="*/ 49 h 196"/>
                <a:gd name="T2" fmla="*/ 122 w 235"/>
                <a:gd name="T3" fmla="*/ 195 h 196"/>
                <a:gd name="T4" fmla="*/ 120 w 235"/>
                <a:gd name="T5" fmla="*/ 194 h 196"/>
                <a:gd name="T6" fmla="*/ 39 w 235"/>
                <a:gd name="T7" fmla="*/ 88 h 196"/>
                <a:gd name="T8" fmla="*/ 3 w 235"/>
                <a:gd name="T9" fmla="*/ 62 h 196"/>
                <a:gd name="T10" fmla="*/ 24 w 235"/>
                <a:gd name="T11" fmla="*/ 32 h 196"/>
                <a:gd name="T12" fmla="*/ 50 w 235"/>
                <a:gd name="T13" fmla="*/ 4 h 196"/>
                <a:gd name="T14" fmla="*/ 97 w 235"/>
                <a:gd name="T15" fmla="*/ 4 h 196"/>
                <a:gd name="T16" fmla="*/ 235 w 235"/>
                <a:gd name="T17" fmla="*/ 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6">
                  <a:moveTo>
                    <a:pt x="235" y="49"/>
                  </a:moveTo>
                  <a:cubicBezTo>
                    <a:pt x="209" y="110"/>
                    <a:pt x="166" y="153"/>
                    <a:pt x="122" y="195"/>
                  </a:cubicBezTo>
                  <a:cubicBezTo>
                    <a:pt x="121" y="196"/>
                    <a:pt x="121" y="195"/>
                    <a:pt x="120" y="194"/>
                  </a:cubicBezTo>
                  <a:cubicBezTo>
                    <a:pt x="96" y="157"/>
                    <a:pt x="75" y="118"/>
                    <a:pt x="39" y="88"/>
                  </a:cubicBezTo>
                  <a:cubicBezTo>
                    <a:pt x="30" y="80"/>
                    <a:pt x="6" y="69"/>
                    <a:pt x="3" y="62"/>
                  </a:cubicBezTo>
                  <a:cubicBezTo>
                    <a:pt x="0" y="52"/>
                    <a:pt x="15" y="40"/>
                    <a:pt x="24" y="32"/>
                  </a:cubicBezTo>
                  <a:cubicBezTo>
                    <a:pt x="32" y="23"/>
                    <a:pt x="42" y="7"/>
                    <a:pt x="50" y="4"/>
                  </a:cubicBezTo>
                  <a:cubicBezTo>
                    <a:pt x="63" y="0"/>
                    <a:pt x="84" y="4"/>
                    <a:pt x="97" y="4"/>
                  </a:cubicBezTo>
                  <a:cubicBezTo>
                    <a:pt x="152" y="7"/>
                    <a:pt x="200" y="31"/>
                    <a:pt x="235" y="49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1214438" y="747712"/>
              <a:ext cx="136525" cy="117475"/>
            </a:xfrm>
            <a:custGeom>
              <a:avLst/>
              <a:gdLst>
                <a:gd name="T0" fmla="*/ 203 w 203"/>
                <a:gd name="T1" fmla="*/ 30 h 168"/>
                <a:gd name="T2" fmla="*/ 82 w 203"/>
                <a:gd name="T3" fmla="*/ 165 h 168"/>
                <a:gd name="T4" fmla="*/ 42 w 203"/>
                <a:gd name="T5" fmla="*/ 139 h 168"/>
                <a:gd name="T6" fmla="*/ 4 w 203"/>
                <a:gd name="T7" fmla="*/ 83 h 168"/>
                <a:gd name="T8" fmla="*/ 1 w 203"/>
                <a:gd name="T9" fmla="*/ 55 h 168"/>
                <a:gd name="T10" fmla="*/ 42 w 203"/>
                <a:gd name="T11" fmla="*/ 18 h 168"/>
                <a:gd name="T12" fmla="*/ 145 w 203"/>
                <a:gd name="T13" fmla="*/ 3 h 168"/>
                <a:gd name="T14" fmla="*/ 183 w 203"/>
                <a:gd name="T15" fmla="*/ 7 h 168"/>
                <a:gd name="T16" fmla="*/ 203 w 203"/>
                <a:gd name="T17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68">
                  <a:moveTo>
                    <a:pt x="203" y="30"/>
                  </a:moveTo>
                  <a:cubicBezTo>
                    <a:pt x="183" y="90"/>
                    <a:pt x="147" y="150"/>
                    <a:pt x="82" y="165"/>
                  </a:cubicBezTo>
                  <a:cubicBezTo>
                    <a:pt x="71" y="168"/>
                    <a:pt x="54" y="149"/>
                    <a:pt x="42" y="139"/>
                  </a:cubicBezTo>
                  <a:cubicBezTo>
                    <a:pt x="21" y="122"/>
                    <a:pt x="9" y="114"/>
                    <a:pt x="4" y="83"/>
                  </a:cubicBezTo>
                  <a:cubicBezTo>
                    <a:pt x="3" y="75"/>
                    <a:pt x="0" y="61"/>
                    <a:pt x="1" y="55"/>
                  </a:cubicBezTo>
                  <a:cubicBezTo>
                    <a:pt x="4" y="43"/>
                    <a:pt x="27" y="26"/>
                    <a:pt x="42" y="18"/>
                  </a:cubicBezTo>
                  <a:cubicBezTo>
                    <a:pt x="72" y="2"/>
                    <a:pt x="104" y="0"/>
                    <a:pt x="145" y="3"/>
                  </a:cubicBezTo>
                  <a:cubicBezTo>
                    <a:pt x="159" y="4"/>
                    <a:pt x="175" y="3"/>
                    <a:pt x="183" y="7"/>
                  </a:cubicBezTo>
                  <a:cubicBezTo>
                    <a:pt x="193" y="12"/>
                    <a:pt x="196" y="26"/>
                    <a:pt x="203" y="3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746251" y="747712"/>
              <a:ext cx="136525" cy="112713"/>
            </a:xfrm>
            <a:custGeom>
              <a:avLst/>
              <a:gdLst>
                <a:gd name="T0" fmla="*/ 150 w 205"/>
                <a:gd name="T1" fmla="*/ 150 h 161"/>
                <a:gd name="T2" fmla="*/ 40 w 205"/>
                <a:gd name="T3" fmla="*/ 111 h 161"/>
                <a:gd name="T4" fmla="*/ 17 w 205"/>
                <a:gd name="T5" fmla="*/ 75 h 161"/>
                <a:gd name="T6" fmla="*/ 0 w 205"/>
                <a:gd name="T7" fmla="*/ 34 h 161"/>
                <a:gd name="T8" fmla="*/ 19 w 205"/>
                <a:gd name="T9" fmla="*/ 7 h 161"/>
                <a:gd name="T10" fmla="*/ 97 w 205"/>
                <a:gd name="T11" fmla="*/ 1 h 161"/>
                <a:gd name="T12" fmla="*/ 159 w 205"/>
                <a:gd name="T13" fmla="*/ 18 h 161"/>
                <a:gd name="T14" fmla="*/ 201 w 205"/>
                <a:gd name="T15" fmla="*/ 53 h 161"/>
                <a:gd name="T16" fmla="*/ 189 w 205"/>
                <a:gd name="T17" fmla="*/ 113 h 161"/>
                <a:gd name="T18" fmla="*/ 155 w 205"/>
                <a:gd name="T19" fmla="*/ 150 h 161"/>
                <a:gd name="T20" fmla="*/ 150 w 205"/>
                <a:gd name="T21" fmla="*/ 15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161">
                  <a:moveTo>
                    <a:pt x="150" y="150"/>
                  </a:moveTo>
                  <a:cubicBezTo>
                    <a:pt x="108" y="161"/>
                    <a:pt x="61" y="136"/>
                    <a:pt x="40" y="111"/>
                  </a:cubicBezTo>
                  <a:cubicBezTo>
                    <a:pt x="32" y="102"/>
                    <a:pt x="23" y="87"/>
                    <a:pt x="17" y="75"/>
                  </a:cubicBezTo>
                  <a:cubicBezTo>
                    <a:pt x="10" y="62"/>
                    <a:pt x="0" y="44"/>
                    <a:pt x="0" y="34"/>
                  </a:cubicBezTo>
                  <a:cubicBezTo>
                    <a:pt x="0" y="34"/>
                    <a:pt x="16" y="9"/>
                    <a:pt x="19" y="7"/>
                  </a:cubicBezTo>
                  <a:cubicBezTo>
                    <a:pt x="31" y="0"/>
                    <a:pt x="79" y="0"/>
                    <a:pt x="97" y="1"/>
                  </a:cubicBezTo>
                  <a:cubicBezTo>
                    <a:pt x="114" y="3"/>
                    <a:pt x="141" y="9"/>
                    <a:pt x="159" y="18"/>
                  </a:cubicBezTo>
                  <a:cubicBezTo>
                    <a:pt x="175" y="26"/>
                    <a:pt x="198" y="43"/>
                    <a:pt x="201" y="53"/>
                  </a:cubicBezTo>
                  <a:cubicBezTo>
                    <a:pt x="205" y="69"/>
                    <a:pt x="194" y="104"/>
                    <a:pt x="189" y="113"/>
                  </a:cubicBezTo>
                  <a:cubicBezTo>
                    <a:pt x="184" y="122"/>
                    <a:pt x="165" y="147"/>
                    <a:pt x="155" y="150"/>
                  </a:cubicBezTo>
                  <a:cubicBezTo>
                    <a:pt x="153" y="151"/>
                    <a:pt x="152" y="150"/>
                    <a:pt x="150" y="1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643063" y="747712"/>
              <a:ext cx="79375" cy="98425"/>
            </a:xfrm>
            <a:custGeom>
              <a:avLst/>
              <a:gdLst>
                <a:gd name="T0" fmla="*/ 59 w 118"/>
                <a:gd name="T1" fmla="*/ 0 h 139"/>
                <a:gd name="T2" fmla="*/ 118 w 118"/>
                <a:gd name="T3" fmla="*/ 44 h 139"/>
                <a:gd name="T4" fmla="*/ 92 w 118"/>
                <a:gd name="T5" fmla="*/ 106 h 139"/>
                <a:gd name="T6" fmla="*/ 6 w 118"/>
                <a:gd name="T7" fmla="*/ 76 h 139"/>
                <a:gd name="T8" fmla="*/ 59 w 11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9">
                  <a:moveTo>
                    <a:pt x="59" y="0"/>
                  </a:moveTo>
                  <a:cubicBezTo>
                    <a:pt x="67" y="28"/>
                    <a:pt x="86" y="43"/>
                    <a:pt x="118" y="44"/>
                  </a:cubicBezTo>
                  <a:cubicBezTo>
                    <a:pt x="109" y="66"/>
                    <a:pt x="107" y="86"/>
                    <a:pt x="92" y="106"/>
                  </a:cubicBezTo>
                  <a:cubicBezTo>
                    <a:pt x="67" y="139"/>
                    <a:pt x="0" y="130"/>
                    <a:pt x="6" y="76"/>
                  </a:cubicBezTo>
                  <a:cubicBezTo>
                    <a:pt x="10" y="42"/>
                    <a:pt x="41" y="20"/>
                    <a:pt x="59" y="0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1370013" y="747712"/>
              <a:ext cx="95250" cy="92075"/>
            </a:xfrm>
            <a:custGeom>
              <a:avLst/>
              <a:gdLst>
                <a:gd name="T0" fmla="*/ 0 w 141"/>
                <a:gd name="T1" fmla="*/ 39 h 130"/>
                <a:gd name="T2" fmla="*/ 62 w 141"/>
                <a:gd name="T3" fmla="*/ 0 h 130"/>
                <a:gd name="T4" fmla="*/ 100 w 141"/>
                <a:gd name="T5" fmla="*/ 115 h 130"/>
                <a:gd name="T6" fmla="*/ 51 w 141"/>
                <a:gd name="T7" fmla="*/ 123 h 130"/>
                <a:gd name="T8" fmla="*/ 0 w 141"/>
                <a:gd name="T9" fmla="*/ 3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0">
                  <a:moveTo>
                    <a:pt x="0" y="39"/>
                  </a:moveTo>
                  <a:cubicBezTo>
                    <a:pt x="31" y="42"/>
                    <a:pt x="53" y="24"/>
                    <a:pt x="62" y="0"/>
                  </a:cubicBezTo>
                  <a:cubicBezTo>
                    <a:pt x="85" y="21"/>
                    <a:pt x="141" y="79"/>
                    <a:pt x="100" y="115"/>
                  </a:cubicBezTo>
                  <a:cubicBezTo>
                    <a:pt x="87" y="126"/>
                    <a:pt x="68" y="130"/>
                    <a:pt x="51" y="123"/>
                  </a:cubicBezTo>
                  <a:cubicBezTo>
                    <a:pt x="21" y="112"/>
                    <a:pt x="11" y="69"/>
                    <a:pt x="0" y="3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2058988" y="760412"/>
              <a:ext cx="63500" cy="68263"/>
            </a:xfrm>
            <a:custGeom>
              <a:avLst/>
              <a:gdLst>
                <a:gd name="T0" fmla="*/ 62 w 95"/>
                <a:gd name="T1" fmla="*/ 92 h 96"/>
                <a:gd name="T2" fmla="*/ 19 w 95"/>
                <a:gd name="T3" fmla="*/ 71 h 96"/>
                <a:gd name="T4" fmla="*/ 90 w 95"/>
                <a:gd name="T5" fmla="*/ 62 h 96"/>
                <a:gd name="T6" fmla="*/ 62 w 95"/>
                <a:gd name="T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6">
                  <a:moveTo>
                    <a:pt x="62" y="92"/>
                  </a:moveTo>
                  <a:cubicBezTo>
                    <a:pt x="43" y="96"/>
                    <a:pt x="24" y="87"/>
                    <a:pt x="19" y="71"/>
                  </a:cubicBezTo>
                  <a:cubicBezTo>
                    <a:pt x="0" y="16"/>
                    <a:pt x="95" y="0"/>
                    <a:pt x="90" y="62"/>
                  </a:cubicBezTo>
                  <a:cubicBezTo>
                    <a:pt x="88" y="76"/>
                    <a:pt x="79" y="88"/>
                    <a:pt x="62" y="9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968376" y="776287"/>
              <a:ext cx="66675" cy="58738"/>
            </a:xfrm>
            <a:custGeom>
              <a:avLst/>
              <a:gdLst>
                <a:gd name="T0" fmla="*/ 59 w 99"/>
                <a:gd name="T1" fmla="*/ 71 h 84"/>
                <a:gd name="T2" fmla="*/ 50 w 99"/>
                <a:gd name="T3" fmla="*/ 0 h 84"/>
                <a:gd name="T4" fmla="*/ 59 w 99"/>
                <a:gd name="T5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4">
                  <a:moveTo>
                    <a:pt x="59" y="71"/>
                  </a:moveTo>
                  <a:cubicBezTo>
                    <a:pt x="2" y="84"/>
                    <a:pt x="0" y="0"/>
                    <a:pt x="50" y="0"/>
                  </a:cubicBezTo>
                  <a:cubicBezTo>
                    <a:pt x="91" y="0"/>
                    <a:pt x="99" y="62"/>
                    <a:pt x="59" y="71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 userDrawn="1"/>
          </p:nvSpPr>
          <p:spPr bwMode="auto">
            <a:xfrm>
              <a:off x="1689101" y="711200"/>
              <a:ext cx="65088" cy="60325"/>
            </a:xfrm>
            <a:custGeom>
              <a:avLst/>
              <a:gdLst>
                <a:gd name="T0" fmla="*/ 57 w 96"/>
                <a:gd name="T1" fmla="*/ 72 h 85"/>
                <a:gd name="T2" fmla="*/ 47 w 96"/>
                <a:gd name="T3" fmla="*/ 1 h 85"/>
                <a:gd name="T4" fmla="*/ 57 w 96"/>
                <a:gd name="T5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85">
                  <a:moveTo>
                    <a:pt x="57" y="72"/>
                  </a:moveTo>
                  <a:cubicBezTo>
                    <a:pt x="0" y="85"/>
                    <a:pt x="0" y="0"/>
                    <a:pt x="47" y="1"/>
                  </a:cubicBezTo>
                  <a:cubicBezTo>
                    <a:pt x="89" y="1"/>
                    <a:pt x="96" y="63"/>
                    <a:pt x="57" y="7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349376" y="700087"/>
              <a:ext cx="52388" cy="63500"/>
            </a:xfrm>
            <a:custGeom>
              <a:avLst/>
              <a:gdLst>
                <a:gd name="T0" fmla="*/ 45 w 77"/>
                <a:gd name="T1" fmla="*/ 83 h 88"/>
                <a:gd name="T2" fmla="*/ 0 w 77"/>
                <a:gd name="T3" fmla="*/ 48 h 88"/>
                <a:gd name="T4" fmla="*/ 72 w 77"/>
                <a:gd name="T5" fmla="*/ 39 h 88"/>
                <a:gd name="T6" fmla="*/ 45 w 77"/>
                <a:gd name="T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45" y="83"/>
                  </a:moveTo>
                  <a:cubicBezTo>
                    <a:pt x="21" y="88"/>
                    <a:pt x="0" y="72"/>
                    <a:pt x="0" y="48"/>
                  </a:cubicBezTo>
                  <a:cubicBezTo>
                    <a:pt x="0" y="3"/>
                    <a:pt x="65" y="0"/>
                    <a:pt x="72" y="39"/>
                  </a:cubicBezTo>
                  <a:cubicBezTo>
                    <a:pt x="77" y="65"/>
                    <a:pt x="63" y="79"/>
                    <a:pt x="45" y="83"/>
                  </a:cubicBezTo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1560513" y="617537"/>
              <a:ext cx="131763" cy="122238"/>
            </a:xfrm>
            <a:custGeom>
              <a:avLst/>
              <a:gdLst>
                <a:gd name="T0" fmla="*/ 76 w 196"/>
                <a:gd name="T1" fmla="*/ 0 h 173"/>
                <a:gd name="T2" fmla="*/ 187 w 196"/>
                <a:gd name="T3" fmla="*/ 106 h 173"/>
                <a:gd name="T4" fmla="*/ 195 w 196"/>
                <a:gd name="T5" fmla="*/ 128 h 173"/>
                <a:gd name="T6" fmla="*/ 187 w 196"/>
                <a:gd name="T7" fmla="*/ 141 h 173"/>
                <a:gd name="T8" fmla="*/ 162 w 196"/>
                <a:gd name="T9" fmla="*/ 171 h 173"/>
                <a:gd name="T10" fmla="*/ 124 w 196"/>
                <a:gd name="T11" fmla="*/ 171 h 173"/>
                <a:gd name="T12" fmla="*/ 25 w 196"/>
                <a:gd name="T13" fmla="*/ 141 h 173"/>
                <a:gd name="T14" fmla="*/ 0 w 196"/>
                <a:gd name="T15" fmla="*/ 123 h 173"/>
                <a:gd name="T16" fmla="*/ 12 w 196"/>
                <a:gd name="T17" fmla="*/ 104 h 173"/>
                <a:gd name="T18" fmla="*/ 25 w 196"/>
                <a:gd name="T19" fmla="*/ 59 h 173"/>
                <a:gd name="T20" fmla="*/ 76 w 196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73">
                  <a:moveTo>
                    <a:pt x="76" y="0"/>
                  </a:moveTo>
                  <a:cubicBezTo>
                    <a:pt x="135" y="13"/>
                    <a:pt x="167" y="51"/>
                    <a:pt x="187" y="106"/>
                  </a:cubicBezTo>
                  <a:cubicBezTo>
                    <a:pt x="190" y="114"/>
                    <a:pt x="196" y="124"/>
                    <a:pt x="195" y="128"/>
                  </a:cubicBezTo>
                  <a:cubicBezTo>
                    <a:pt x="195" y="131"/>
                    <a:pt x="190" y="136"/>
                    <a:pt x="187" y="141"/>
                  </a:cubicBezTo>
                  <a:cubicBezTo>
                    <a:pt x="182" y="149"/>
                    <a:pt x="173" y="167"/>
                    <a:pt x="162" y="171"/>
                  </a:cubicBezTo>
                  <a:cubicBezTo>
                    <a:pt x="155" y="173"/>
                    <a:pt x="136" y="171"/>
                    <a:pt x="124" y="171"/>
                  </a:cubicBezTo>
                  <a:cubicBezTo>
                    <a:pt x="89" y="169"/>
                    <a:pt x="51" y="157"/>
                    <a:pt x="25" y="141"/>
                  </a:cubicBezTo>
                  <a:cubicBezTo>
                    <a:pt x="18" y="137"/>
                    <a:pt x="0" y="125"/>
                    <a:pt x="0" y="123"/>
                  </a:cubicBezTo>
                  <a:cubicBezTo>
                    <a:pt x="0" y="122"/>
                    <a:pt x="11" y="106"/>
                    <a:pt x="12" y="104"/>
                  </a:cubicBezTo>
                  <a:cubicBezTo>
                    <a:pt x="17" y="91"/>
                    <a:pt x="19" y="68"/>
                    <a:pt x="25" y="59"/>
                  </a:cubicBezTo>
                  <a:cubicBezTo>
                    <a:pt x="38" y="35"/>
                    <a:pt x="70" y="28"/>
                    <a:pt x="76" y="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1403351" y="617537"/>
              <a:ext cx="130175" cy="127000"/>
            </a:xfrm>
            <a:custGeom>
              <a:avLst/>
              <a:gdLst>
                <a:gd name="T0" fmla="*/ 118 w 194"/>
                <a:gd name="T1" fmla="*/ 0 h 179"/>
                <a:gd name="T2" fmla="*/ 168 w 194"/>
                <a:gd name="T3" fmla="*/ 57 h 179"/>
                <a:gd name="T4" fmla="*/ 194 w 194"/>
                <a:gd name="T5" fmla="*/ 125 h 179"/>
                <a:gd name="T6" fmla="*/ 43 w 194"/>
                <a:gd name="T7" fmla="*/ 166 h 179"/>
                <a:gd name="T8" fmla="*/ 17 w 194"/>
                <a:gd name="T9" fmla="*/ 160 h 179"/>
                <a:gd name="T10" fmla="*/ 12 w 194"/>
                <a:gd name="T11" fmla="*/ 143 h 179"/>
                <a:gd name="T12" fmla="*/ 1 w 194"/>
                <a:gd name="T13" fmla="*/ 125 h 179"/>
                <a:gd name="T14" fmla="*/ 17 w 194"/>
                <a:gd name="T15" fmla="*/ 80 h 179"/>
                <a:gd name="T16" fmla="*/ 118 w 194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79">
                  <a:moveTo>
                    <a:pt x="118" y="0"/>
                  </a:moveTo>
                  <a:cubicBezTo>
                    <a:pt x="126" y="29"/>
                    <a:pt x="156" y="34"/>
                    <a:pt x="168" y="57"/>
                  </a:cubicBezTo>
                  <a:cubicBezTo>
                    <a:pt x="179" y="77"/>
                    <a:pt x="177" y="109"/>
                    <a:pt x="194" y="125"/>
                  </a:cubicBezTo>
                  <a:cubicBezTo>
                    <a:pt x="166" y="160"/>
                    <a:pt x="108" y="179"/>
                    <a:pt x="43" y="166"/>
                  </a:cubicBezTo>
                  <a:cubicBezTo>
                    <a:pt x="34" y="165"/>
                    <a:pt x="21" y="163"/>
                    <a:pt x="17" y="160"/>
                  </a:cubicBezTo>
                  <a:cubicBezTo>
                    <a:pt x="13" y="156"/>
                    <a:pt x="14" y="150"/>
                    <a:pt x="12" y="143"/>
                  </a:cubicBezTo>
                  <a:cubicBezTo>
                    <a:pt x="8" y="135"/>
                    <a:pt x="1" y="131"/>
                    <a:pt x="1" y="125"/>
                  </a:cubicBezTo>
                  <a:cubicBezTo>
                    <a:pt x="0" y="115"/>
                    <a:pt x="11" y="92"/>
                    <a:pt x="17" y="80"/>
                  </a:cubicBezTo>
                  <a:cubicBezTo>
                    <a:pt x="37" y="41"/>
                    <a:pt x="73" y="9"/>
                    <a:pt x="118" y="0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 userDrawn="1"/>
          </p:nvSpPr>
          <p:spPr bwMode="auto">
            <a:xfrm>
              <a:off x="1304926" y="631825"/>
              <a:ext cx="76200" cy="90488"/>
            </a:xfrm>
            <a:custGeom>
              <a:avLst/>
              <a:gdLst>
                <a:gd name="T0" fmla="*/ 47 w 112"/>
                <a:gd name="T1" fmla="*/ 129 h 129"/>
                <a:gd name="T2" fmla="*/ 2 w 112"/>
                <a:gd name="T3" fmla="*/ 52 h 129"/>
                <a:gd name="T4" fmla="*/ 85 w 112"/>
                <a:gd name="T5" fmla="*/ 28 h 129"/>
                <a:gd name="T6" fmla="*/ 112 w 112"/>
                <a:gd name="T7" fmla="*/ 88 h 129"/>
                <a:gd name="T8" fmla="*/ 47 w 11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29">
                  <a:moveTo>
                    <a:pt x="47" y="129"/>
                  </a:moveTo>
                  <a:cubicBezTo>
                    <a:pt x="30" y="106"/>
                    <a:pt x="0" y="91"/>
                    <a:pt x="2" y="52"/>
                  </a:cubicBezTo>
                  <a:cubicBezTo>
                    <a:pt x="4" y="8"/>
                    <a:pt x="60" y="0"/>
                    <a:pt x="85" y="28"/>
                  </a:cubicBezTo>
                  <a:cubicBezTo>
                    <a:pt x="102" y="46"/>
                    <a:pt x="103" y="67"/>
                    <a:pt x="112" y="88"/>
                  </a:cubicBezTo>
                  <a:cubicBezTo>
                    <a:pt x="75" y="85"/>
                    <a:pt x="56" y="102"/>
                    <a:pt x="47" y="129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 userDrawn="1"/>
          </p:nvSpPr>
          <p:spPr bwMode="auto">
            <a:xfrm>
              <a:off x="1709738" y="631825"/>
              <a:ext cx="80963" cy="90488"/>
            </a:xfrm>
            <a:custGeom>
              <a:avLst/>
              <a:gdLst>
                <a:gd name="T0" fmla="*/ 0 w 119"/>
                <a:gd name="T1" fmla="*/ 89 h 128"/>
                <a:gd name="T2" fmla="*/ 83 w 119"/>
                <a:gd name="T3" fmla="*/ 13 h 128"/>
                <a:gd name="T4" fmla="*/ 115 w 119"/>
                <a:gd name="T5" fmla="*/ 49 h 128"/>
                <a:gd name="T6" fmla="*/ 68 w 119"/>
                <a:gd name="T7" fmla="*/ 128 h 128"/>
                <a:gd name="T8" fmla="*/ 0 w 119"/>
                <a:gd name="T9" fmla="*/ 8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8">
                  <a:moveTo>
                    <a:pt x="0" y="89"/>
                  </a:moveTo>
                  <a:cubicBezTo>
                    <a:pt x="16" y="54"/>
                    <a:pt x="31" y="0"/>
                    <a:pt x="83" y="13"/>
                  </a:cubicBezTo>
                  <a:cubicBezTo>
                    <a:pt x="100" y="17"/>
                    <a:pt x="114" y="34"/>
                    <a:pt x="115" y="49"/>
                  </a:cubicBezTo>
                  <a:cubicBezTo>
                    <a:pt x="119" y="88"/>
                    <a:pt x="84" y="108"/>
                    <a:pt x="68" y="128"/>
                  </a:cubicBezTo>
                  <a:cubicBezTo>
                    <a:pt x="55" y="107"/>
                    <a:pt x="37" y="85"/>
                    <a:pt x="0" y="8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 userDrawn="1"/>
          </p:nvSpPr>
          <p:spPr bwMode="auto">
            <a:xfrm>
              <a:off x="1865313" y="795337"/>
              <a:ext cx="88900" cy="87313"/>
            </a:xfrm>
            <a:custGeom>
              <a:avLst/>
              <a:gdLst>
                <a:gd name="T0" fmla="*/ 130 w 130"/>
                <a:gd name="T1" fmla="*/ 122 h 122"/>
                <a:gd name="T2" fmla="*/ 0 w 130"/>
                <a:gd name="T3" fmla="*/ 85 h 122"/>
                <a:gd name="T4" fmla="*/ 38 w 130"/>
                <a:gd name="T5" fmla="*/ 0 h 122"/>
                <a:gd name="T6" fmla="*/ 130 w 130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22">
                  <a:moveTo>
                    <a:pt x="130" y="122"/>
                  </a:moveTo>
                  <a:cubicBezTo>
                    <a:pt x="130" y="122"/>
                    <a:pt x="66" y="88"/>
                    <a:pt x="0" y="85"/>
                  </a:cubicBezTo>
                  <a:cubicBezTo>
                    <a:pt x="28" y="63"/>
                    <a:pt x="38" y="44"/>
                    <a:pt x="38" y="0"/>
                  </a:cubicBezTo>
                  <a:cubicBezTo>
                    <a:pt x="53" y="37"/>
                    <a:pt x="98" y="97"/>
                    <a:pt x="130" y="122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 userDrawn="1"/>
          </p:nvSpPr>
          <p:spPr bwMode="auto">
            <a:xfrm>
              <a:off x="1139826" y="801687"/>
              <a:ext cx="103188" cy="80963"/>
            </a:xfrm>
            <a:custGeom>
              <a:avLst/>
              <a:gdLst>
                <a:gd name="T0" fmla="*/ 0 w 152"/>
                <a:gd name="T1" fmla="*/ 116 h 116"/>
                <a:gd name="T2" fmla="*/ 95 w 152"/>
                <a:gd name="T3" fmla="*/ 0 h 116"/>
                <a:gd name="T4" fmla="*/ 152 w 152"/>
                <a:gd name="T5" fmla="*/ 87 h 116"/>
                <a:gd name="T6" fmla="*/ 0 w 152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6">
                  <a:moveTo>
                    <a:pt x="0" y="116"/>
                  </a:moveTo>
                  <a:cubicBezTo>
                    <a:pt x="0" y="116"/>
                    <a:pt x="66" y="57"/>
                    <a:pt x="95" y="0"/>
                  </a:cubicBezTo>
                  <a:cubicBezTo>
                    <a:pt x="101" y="35"/>
                    <a:pt x="113" y="66"/>
                    <a:pt x="152" y="87"/>
                  </a:cubicBezTo>
                  <a:cubicBezTo>
                    <a:pt x="100" y="72"/>
                    <a:pt x="36" y="99"/>
                    <a:pt x="0" y="116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1487488" y="595312"/>
              <a:ext cx="120650" cy="100013"/>
            </a:xfrm>
            <a:custGeom>
              <a:avLst/>
              <a:gdLst>
                <a:gd name="T0" fmla="*/ 90 w 180"/>
                <a:gd name="T1" fmla="*/ 143 h 143"/>
                <a:gd name="T2" fmla="*/ 65 w 180"/>
                <a:gd name="T3" fmla="*/ 78 h 143"/>
                <a:gd name="T4" fmla="*/ 9 w 180"/>
                <a:gd name="T5" fmla="*/ 21 h 143"/>
                <a:gd name="T6" fmla="*/ 91 w 180"/>
                <a:gd name="T7" fmla="*/ 34 h 143"/>
                <a:gd name="T8" fmla="*/ 168 w 180"/>
                <a:gd name="T9" fmla="*/ 16 h 143"/>
                <a:gd name="T10" fmla="*/ 115 w 180"/>
                <a:gd name="T11" fmla="*/ 80 h 143"/>
                <a:gd name="T12" fmla="*/ 90 w 180"/>
                <a:gd name="T1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43">
                  <a:moveTo>
                    <a:pt x="90" y="143"/>
                  </a:moveTo>
                  <a:cubicBezTo>
                    <a:pt x="63" y="143"/>
                    <a:pt x="72" y="89"/>
                    <a:pt x="65" y="78"/>
                  </a:cubicBezTo>
                  <a:cubicBezTo>
                    <a:pt x="58" y="68"/>
                    <a:pt x="0" y="41"/>
                    <a:pt x="9" y="21"/>
                  </a:cubicBezTo>
                  <a:cubicBezTo>
                    <a:pt x="18" y="0"/>
                    <a:pt x="71" y="33"/>
                    <a:pt x="91" y="34"/>
                  </a:cubicBezTo>
                  <a:cubicBezTo>
                    <a:pt x="113" y="36"/>
                    <a:pt x="160" y="3"/>
                    <a:pt x="168" y="16"/>
                  </a:cubicBezTo>
                  <a:cubicBezTo>
                    <a:pt x="180" y="34"/>
                    <a:pt x="117" y="64"/>
                    <a:pt x="115" y="80"/>
                  </a:cubicBezTo>
                  <a:cubicBezTo>
                    <a:pt x="113" y="104"/>
                    <a:pt x="111" y="143"/>
                    <a:pt x="90" y="143"/>
                  </a:cubicBezTo>
                  <a:close/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 userDrawn="1"/>
          </p:nvSpPr>
          <p:spPr bwMode="auto">
            <a:xfrm>
              <a:off x="1414463" y="890587"/>
              <a:ext cx="261938" cy="315913"/>
            </a:xfrm>
            <a:custGeom>
              <a:avLst/>
              <a:gdLst>
                <a:gd name="T0" fmla="*/ 198 w 389"/>
                <a:gd name="T1" fmla="*/ 0 h 448"/>
                <a:gd name="T2" fmla="*/ 388 w 389"/>
                <a:gd name="T3" fmla="*/ 113 h 448"/>
                <a:gd name="T4" fmla="*/ 389 w 389"/>
                <a:gd name="T5" fmla="*/ 334 h 448"/>
                <a:gd name="T6" fmla="*/ 198 w 389"/>
                <a:gd name="T7" fmla="*/ 448 h 448"/>
                <a:gd name="T8" fmla="*/ 0 w 389"/>
                <a:gd name="T9" fmla="*/ 333 h 448"/>
                <a:gd name="T10" fmla="*/ 4 w 389"/>
                <a:gd name="T11" fmla="*/ 112 h 448"/>
                <a:gd name="T12" fmla="*/ 198 w 389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9" h="448">
                  <a:moveTo>
                    <a:pt x="198" y="0"/>
                  </a:moveTo>
                  <a:lnTo>
                    <a:pt x="388" y="113"/>
                  </a:lnTo>
                  <a:lnTo>
                    <a:pt x="389" y="334"/>
                  </a:lnTo>
                  <a:lnTo>
                    <a:pt x="198" y="448"/>
                  </a:lnTo>
                  <a:lnTo>
                    <a:pt x="0" y="333"/>
                  </a:lnTo>
                  <a:lnTo>
                    <a:pt x="4" y="11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 noEditPoints="1"/>
            </p:cNvSpPr>
            <p:nvPr userDrawn="1"/>
          </p:nvSpPr>
          <p:spPr bwMode="auto">
            <a:xfrm>
              <a:off x="1436688" y="965200"/>
              <a:ext cx="76200" cy="149225"/>
            </a:xfrm>
            <a:custGeom>
              <a:avLst/>
              <a:gdLst>
                <a:gd name="T0" fmla="*/ 57 w 114"/>
                <a:gd name="T1" fmla="*/ 187 h 213"/>
                <a:gd name="T2" fmla="*/ 96 w 114"/>
                <a:gd name="T3" fmla="*/ 138 h 213"/>
                <a:gd name="T4" fmla="*/ 103 w 114"/>
                <a:gd name="T5" fmla="*/ 149 h 213"/>
                <a:gd name="T6" fmla="*/ 46 w 114"/>
                <a:gd name="T7" fmla="*/ 213 h 213"/>
                <a:gd name="T8" fmla="*/ 0 w 114"/>
                <a:gd name="T9" fmla="*/ 128 h 213"/>
                <a:gd name="T10" fmla="*/ 75 w 114"/>
                <a:gd name="T11" fmla="*/ 0 h 213"/>
                <a:gd name="T12" fmla="*/ 111 w 114"/>
                <a:gd name="T13" fmla="*/ 44 h 213"/>
                <a:gd name="T14" fmla="*/ 36 w 114"/>
                <a:gd name="T15" fmla="*/ 126 h 213"/>
                <a:gd name="T16" fmla="*/ 57 w 114"/>
                <a:gd name="T17" fmla="*/ 187 h 213"/>
                <a:gd name="T18" fmla="*/ 82 w 114"/>
                <a:gd name="T19" fmla="*/ 39 h 213"/>
                <a:gd name="T20" fmla="*/ 70 w 114"/>
                <a:gd name="T21" fmla="*/ 16 h 213"/>
                <a:gd name="T22" fmla="*/ 38 w 114"/>
                <a:gd name="T23" fmla="*/ 110 h 213"/>
                <a:gd name="T24" fmla="*/ 82 w 114"/>
                <a:gd name="T25" fmla="*/ 3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13">
                  <a:moveTo>
                    <a:pt x="57" y="187"/>
                  </a:moveTo>
                  <a:cubicBezTo>
                    <a:pt x="82" y="187"/>
                    <a:pt x="96" y="138"/>
                    <a:pt x="96" y="138"/>
                  </a:cubicBezTo>
                  <a:lnTo>
                    <a:pt x="103" y="149"/>
                  </a:lnTo>
                  <a:cubicBezTo>
                    <a:pt x="80" y="205"/>
                    <a:pt x="65" y="213"/>
                    <a:pt x="46" y="213"/>
                  </a:cubicBezTo>
                  <a:cubicBezTo>
                    <a:pt x="26" y="213"/>
                    <a:pt x="0" y="203"/>
                    <a:pt x="0" y="128"/>
                  </a:cubicBezTo>
                  <a:cubicBezTo>
                    <a:pt x="0" y="52"/>
                    <a:pt x="36" y="0"/>
                    <a:pt x="75" y="0"/>
                  </a:cubicBezTo>
                  <a:cubicBezTo>
                    <a:pt x="114" y="0"/>
                    <a:pt x="111" y="44"/>
                    <a:pt x="111" y="44"/>
                  </a:cubicBezTo>
                  <a:cubicBezTo>
                    <a:pt x="111" y="103"/>
                    <a:pt x="36" y="126"/>
                    <a:pt x="36" y="126"/>
                  </a:cubicBezTo>
                  <a:cubicBezTo>
                    <a:pt x="36" y="127"/>
                    <a:pt x="32" y="187"/>
                    <a:pt x="57" y="187"/>
                  </a:cubicBezTo>
                  <a:moveTo>
                    <a:pt x="82" y="39"/>
                  </a:moveTo>
                  <a:cubicBezTo>
                    <a:pt x="82" y="16"/>
                    <a:pt x="70" y="16"/>
                    <a:pt x="70" y="16"/>
                  </a:cubicBezTo>
                  <a:cubicBezTo>
                    <a:pt x="43" y="16"/>
                    <a:pt x="38" y="110"/>
                    <a:pt x="38" y="110"/>
                  </a:cubicBezTo>
                  <a:cubicBezTo>
                    <a:pt x="65" y="99"/>
                    <a:pt x="82" y="62"/>
                    <a:pt x="82" y="3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 userDrawn="1"/>
          </p:nvSpPr>
          <p:spPr bwMode="auto">
            <a:xfrm>
              <a:off x="1484313" y="944562"/>
              <a:ext cx="139700" cy="215900"/>
            </a:xfrm>
            <a:custGeom>
              <a:avLst/>
              <a:gdLst>
                <a:gd name="T0" fmla="*/ 187 w 208"/>
                <a:gd name="T1" fmla="*/ 37 h 308"/>
                <a:gd name="T2" fmla="*/ 208 w 208"/>
                <a:gd name="T3" fmla="*/ 23 h 308"/>
                <a:gd name="T4" fmla="*/ 148 w 208"/>
                <a:gd name="T5" fmla="*/ 0 h 308"/>
                <a:gd name="T6" fmla="*/ 70 w 208"/>
                <a:gd name="T7" fmla="*/ 110 h 308"/>
                <a:gd name="T8" fmla="*/ 84 w 208"/>
                <a:gd name="T9" fmla="*/ 178 h 308"/>
                <a:gd name="T10" fmla="*/ 95 w 208"/>
                <a:gd name="T11" fmla="*/ 234 h 308"/>
                <a:gd name="T12" fmla="*/ 53 w 208"/>
                <a:gd name="T13" fmla="*/ 286 h 308"/>
                <a:gd name="T14" fmla="*/ 23 w 208"/>
                <a:gd name="T15" fmla="*/ 273 h 308"/>
                <a:gd name="T16" fmla="*/ 45 w 208"/>
                <a:gd name="T17" fmla="*/ 253 h 308"/>
                <a:gd name="T18" fmla="*/ 23 w 208"/>
                <a:gd name="T19" fmla="*/ 231 h 308"/>
                <a:gd name="T20" fmla="*/ 0 w 208"/>
                <a:gd name="T21" fmla="*/ 254 h 308"/>
                <a:gd name="T22" fmla="*/ 61 w 208"/>
                <a:gd name="T23" fmla="*/ 308 h 308"/>
                <a:gd name="T24" fmla="*/ 138 w 208"/>
                <a:gd name="T25" fmla="*/ 191 h 308"/>
                <a:gd name="T26" fmla="*/ 127 w 208"/>
                <a:gd name="T27" fmla="*/ 131 h 308"/>
                <a:gd name="T28" fmla="*/ 113 w 208"/>
                <a:gd name="T29" fmla="*/ 71 h 308"/>
                <a:gd name="T30" fmla="*/ 151 w 208"/>
                <a:gd name="T31" fmla="*/ 22 h 308"/>
                <a:gd name="T32" fmla="*/ 187 w 208"/>
                <a:gd name="T33" fmla="*/ 3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308">
                  <a:moveTo>
                    <a:pt x="187" y="37"/>
                  </a:moveTo>
                  <a:cubicBezTo>
                    <a:pt x="187" y="37"/>
                    <a:pt x="195" y="24"/>
                    <a:pt x="208" y="23"/>
                  </a:cubicBezTo>
                  <a:cubicBezTo>
                    <a:pt x="208" y="23"/>
                    <a:pt x="190" y="0"/>
                    <a:pt x="148" y="0"/>
                  </a:cubicBezTo>
                  <a:cubicBezTo>
                    <a:pt x="105" y="0"/>
                    <a:pt x="70" y="42"/>
                    <a:pt x="70" y="110"/>
                  </a:cubicBezTo>
                  <a:cubicBezTo>
                    <a:pt x="70" y="110"/>
                    <a:pt x="69" y="141"/>
                    <a:pt x="84" y="178"/>
                  </a:cubicBezTo>
                  <a:cubicBezTo>
                    <a:pt x="98" y="215"/>
                    <a:pt x="95" y="234"/>
                    <a:pt x="95" y="234"/>
                  </a:cubicBezTo>
                  <a:cubicBezTo>
                    <a:pt x="95" y="234"/>
                    <a:pt x="93" y="286"/>
                    <a:pt x="53" y="286"/>
                  </a:cubicBezTo>
                  <a:cubicBezTo>
                    <a:pt x="53" y="286"/>
                    <a:pt x="23" y="288"/>
                    <a:pt x="23" y="273"/>
                  </a:cubicBezTo>
                  <a:cubicBezTo>
                    <a:pt x="23" y="273"/>
                    <a:pt x="45" y="274"/>
                    <a:pt x="45" y="253"/>
                  </a:cubicBezTo>
                  <a:cubicBezTo>
                    <a:pt x="45" y="232"/>
                    <a:pt x="23" y="231"/>
                    <a:pt x="23" y="231"/>
                  </a:cubicBezTo>
                  <a:cubicBezTo>
                    <a:pt x="23" y="231"/>
                    <a:pt x="0" y="232"/>
                    <a:pt x="0" y="254"/>
                  </a:cubicBezTo>
                  <a:cubicBezTo>
                    <a:pt x="0" y="276"/>
                    <a:pt x="19" y="308"/>
                    <a:pt x="61" y="308"/>
                  </a:cubicBezTo>
                  <a:cubicBezTo>
                    <a:pt x="103" y="308"/>
                    <a:pt x="138" y="261"/>
                    <a:pt x="138" y="191"/>
                  </a:cubicBezTo>
                  <a:cubicBezTo>
                    <a:pt x="138" y="191"/>
                    <a:pt x="137" y="153"/>
                    <a:pt x="127" y="131"/>
                  </a:cubicBezTo>
                  <a:cubicBezTo>
                    <a:pt x="118" y="109"/>
                    <a:pt x="113" y="84"/>
                    <a:pt x="113" y="71"/>
                  </a:cubicBezTo>
                  <a:cubicBezTo>
                    <a:pt x="113" y="58"/>
                    <a:pt x="112" y="22"/>
                    <a:pt x="151" y="22"/>
                  </a:cubicBezTo>
                  <a:cubicBezTo>
                    <a:pt x="151" y="22"/>
                    <a:pt x="172" y="23"/>
                    <a:pt x="187" y="3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 userDrawn="1"/>
          </p:nvSpPr>
          <p:spPr bwMode="auto">
            <a:xfrm>
              <a:off x="1514476" y="1014412"/>
              <a:ext cx="76200" cy="57150"/>
            </a:xfrm>
            <a:custGeom>
              <a:avLst/>
              <a:gdLst>
                <a:gd name="T0" fmla="*/ 0 w 114"/>
                <a:gd name="T1" fmla="*/ 82 h 82"/>
                <a:gd name="T2" fmla="*/ 8 w 114"/>
                <a:gd name="T3" fmla="*/ 82 h 82"/>
                <a:gd name="T4" fmla="*/ 42 w 114"/>
                <a:gd name="T5" fmla="*/ 50 h 82"/>
                <a:gd name="T6" fmla="*/ 81 w 114"/>
                <a:gd name="T7" fmla="*/ 38 h 82"/>
                <a:gd name="T8" fmla="*/ 114 w 114"/>
                <a:gd name="T9" fmla="*/ 3 h 82"/>
                <a:gd name="T10" fmla="*/ 106 w 114"/>
                <a:gd name="T11" fmla="*/ 0 h 82"/>
                <a:gd name="T12" fmla="*/ 73 w 114"/>
                <a:gd name="T13" fmla="*/ 27 h 82"/>
                <a:gd name="T14" fmla="*/ 0 w 114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2">
                  <a:moveTo>
                    <a:pt x="0" y="82"/>
                  </a:moveTo>
                  <a:lnTo>
                    <a:pt x="8" y="82"/>
                  </a:lnTo>
                  <a:cubicBezTo>
                    <a:pt x="8" y="82"/>
                    <a:pt x="14" y="50"/>
                    <a:pt x="42" y="50"/>
                  </a:cubicBezTo>
                  <a:lnTo>
                    <a:pt x="81" y="38"/>
                  </a:lnTo>
                  <a:cubicBezTo>
                    <a:pt x="81" y="38"/>
                    <a:pt x="114" y="29"/>
                    <a:pt x="114" y="3"/>
                  </a:cubicBezTo>
                  <a:lnTo>
                    <a:pt x="106" y="0"/>
                  </a:lnTo>
                  <a:cubicBezTo>
                    <a:pt x="106" y="0"/>
                    <a:pt x="105" y="27"/>
                    <a:pt x="73" y="27"/>
                  </a:cubicBezTo>
                  <a:cubicBezTo>
                    <a:pt x="41" y="27"/>
                    <a:pt x="0" y="51"/>
                    <a:pt x="0" y="8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7"/>
            <p:cNvSpPr>
              <a:spLocks noChangeArrowheads="1"/>
            </p:cNvSpPr>
            <p:nvPr userDrawn="1"/>
          </p:nvSpPr>
          <p:spPr bwMode="auto">
            <a:xfrm>
              <a:off x="1612901" y="971550"/>
              <a:ext cx="31750" cy="3016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 userDrawn="1"/>
          </p:nvSpPr>
          <p:spPr bwMode="auto">
            <a:xfrm>
              <a:off x="1573213" y="1000125"/>
              <a:ext cx="85725" cy="160338"/>
            </a:xfrm>
            <a:custGeom>
              <a:avLst/>
              <a:gdLst>
                <a:gd name="T0" fmla="*/ 83 w 127"/>
                <a:gd name="T1" fmla="*/ 19 h 228"/>
                <a:gd name="T2" fmla="*/ 116 w 127"/>
                <a:gd name="T3" fmla="*/ 0 h 228"/>
                <a:gd name="T4" fmla="*/ 127 w 127"/>
                <a:gd name="T5" fmla="*/ 61 h 228"/>
                <a:gd name="T6" fmla="*/ 3 w 127"/>
                <a:gd name="T7" fmla="*/ 228 h 228"/>
                <a:gd name="T8" fmla="*/ 0 w 127"/>
                <a:gd name="T9" fmla="*/ 192 h 228"/>
                <a:gd name="T10" fmla="*/ 90 w 127"/>
                <a:gd name="T11" fmla="*/ 63 h 228"/>
                <a:gd name="T12" fmla="*/ 83 w 127"/>
                <a:gd name="T13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28">
                  <a:moveTo>
                    <a:pt x="83" y="19"/>
                  </a:moveTo>
                  <a:cubicBezTo>
                    <a:pt x="83" y="19"/>
                    <a:pt x="103" y="20"/>
                    <a:pt x="116" y="0"/>
                  </a:cubicBezTo>
                  <a:cubicBezTo>
                    <a:pt x="116" y="0"/>
                    <a:pt x="127" y="26"/>
                    <a:pt x="127" y="61"/>
                  </a:cubicBezTo>
                  <a:cubicBezTo>
                    <a:pt x="127" y="97"/>
                    <a:pt x="106" y="196"/>
                    <a:pt x="3" y="228"/>
                  </a:cubicBezTo>
                  <a:cubicBezTo>
                    <a:pt x="3" y="228"/>
                    <a:pt x="6" y="198"/>
                    <a:pt x="0" y="192"/>
                  </a:cubicBezTo>
                  <a:cubicBezTo>
                    <a:pt x="0" y="192"/>
                    <a:pt x="90" y="150"/>
                    <a:pt x="90" y="63"/>
                  </a:cubicBezTo>
                  <a:cubicBezTo>
                    <a:pt x="90" y="63"/>
                    <a:pt x="89" y="25"/>
                    <a:pt x="83" y="1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3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5169310"/>
            <a:ext cx="10515600" cy="920340"/>
          </a:xfrm>
        </p:spPr>
        <p:txBody>
          <a:bodyPr/>
          <a:lstStyle>
            <a:lvl1pPr marL="0" indent="0">
              <a:buNone/>
              <a:defRPr sz="2400">
                <a:solidFill>
                  <a:srgbClr val="8FC36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94071" y="258097"/>
            <a:ext cx="1976284" cy="156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39017"/>
            <a:ext cx="10515600" cy="17897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23" y="-8868"/>
            <a:ext cx="3509754" cy="36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 userDrawn="1"/>
        </p:nvCxnSpPr>
        <p:spPr>
          <a:xfrm>
            <a:off x="579940" y="984675"/>
            <a:ext cx="1077386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FC36B"/>
                </a:solidFill>
                <a:latin typeface="BerlageBeursW04-Light" panose="020B05040202010101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erlageBeursW04-Black" panose="020B0A04020201010104" pitchFamily="34" charset="0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grpSp>
        <p:nvGrpSpPr>
          <p:cNvPr id="10" name="Groep 9"/>
          <p:cNvGrpSpPr/>
          <p:nvPr userDrawn="1"/>
        </p:nvGrpSpPr>
        <p:grpSpPr>
          <a:xfrm>
            <a:off x="708026" y="365125"/>
            <a:ext cx="1587499" cy="1313860"/>
            <a:chOff x="903288" y="590550"/>
            <a:chExt cx="1298575" cy="1074738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955676" y="590550"/>
              <a:ext cx="1182688" cy="1074738"/>
            </a:xfrm>
            <a:custGeom>
              <a:avLst/>
              <a:gdLst>
                <a:gd name="T0" fmla="*/ 1537 w 1757"/>
                <a:gd name="T1" fmla="*/ 436 h 1525"/>
                <a:gd name="T2" fmla="*/ 1408 w 1757"/>
                <a:gd name="T3" fmla="*/ 600 h 1525"/>
                <a:gd name="T4" fmla="*/ 1445 w 1757"/>
                <a:gd name="T5" fmla="*/ 608 h 1525"/>
                <a:gd name="T6" fmla="*/ 1311 w 1757"/>
                <a:gd name="T7" fmla="*/ 885 h 1525"/>
                <a:gd name="T8" fmla="*/ 997 w 1757"/>
                <a:gd name="T9" fmla="*/ 831 h 1525"/>
                <a:gd name="T10" fmla="*/ 1142 w 1757"/>
                <a:gd name="T11" fmla="*/ 1166 h 1525"/>
                <a:gd name="T12" fmla="*/ 1060 w 1757"/>
                <a:gd name="T13" fmla="*/ 1164 h 1525"/>
                <a:gd name="T14" fmla="*/ 1031 w 1757"/>
                <a:gd name="T15" fmla="*/ 936 h 1525"/>
                <a:gd name="T16" fmla="*/ 915 w 1757"/>
                <a:gd name="T17" fmla="*/ 1342 h 1525"/>
                <a:gd name="T18" fmla="*/ 826 w 1757"/>
                <a:gd name="T19" fmla="*/ 672 h 1525"/>
                <a:gd name="T20" fmla="*/ 710 w 1757"/>
                <a:gd name="T21" fmla="*/ 1183 h 1525"/>
                <a:gd name="T22" fmla="*/ 725 w 1757"/>
                <a:gd name="T23" fmla="*/ 942 h 1525"/>
                <a:gd name="T24" fmla="*/ 673 w 1757"/>
                <a:gd name="T25" fmla="*/ 1110 h 1525"/>
                <a:gd name="T26" fmla="*/ 585 w 1757"/>
                <a:gd name="T27" fmla="*/ 1195 h 1525"/>
                <a:gd name="T28" fmla="*/ 708 w 1757"/>
                <a:gd name="T29" fmla="*/ 929 h 1525"/>
                <a:gd name="T30" fmla="*/ 425 w 1757"/>
                <a:gd name="T31" fmla="*/ 719 h 1525"/>
                <a:gd name="T32" fmla="*/ 257 w 1757"/>
                <a:gd name="T33" fmla="*/ 447 h 1525"/>
                <a:gd name="T34" fmla="*/ 264 w 1757"/>
                <a:gd name="T35" fmla="*/ 612 h 1525"/>
                <a:gd name="T36" fmla="*/ 287 w 1757"/>
                <a:gd name="T37" fmla="*/ 589 h 1525"/>
                <a:gd name="T38" fmla="*/ 358 w 1757"/>
                <a:gd name="T39" fmla="*/ 276 h 1525"/>
                <a:gd name="T40" fmla="*/ 529 w 1757"/>
                <a:gd name="T41" fmla="*/ 226 h 1525"/>
                <a:gd name="T42" fmla="*/ 605 w 1757"/>
                <a:gd name="T43" fmla="*/ 87 h 1525"/>
                <a:gd name="T44" fmla="*/ 678 w 1757"/>
                <a:gd name="T45" fmla="*/ 224 h 1525"/>
                <a:gd name="T46" fmla="*/ 860 w 1757"/>
                <a:gd name="T47" fmla="*/ 164 h 1525"/>
                <a:gd name="T48" fmla="*/ 754 w 1757"/>
                <a:gd name="T49" fmla="*/ 412 h 1525"/>
                <a:gd name="T50" fmla="*/ 818 w 1757"/>
                <a:gd name="T51" fmla="*/ 597 h 1525"/>
                <a:gd name="T52" fmla="*/ 869 w 1757"/>
                <a:gd name="T53" fmla="*/ 867 h 1525"/>
                <a:gd name="T54" fmla="*/ 664 w 1757"/>
                <a:gd name="T55" fmla="*/ 533 h 1525"/>
                <a:gd name="T56" fmla="*/ 488 w 1757"/>
                <a:gd name="T57" fmla="*/ 403 h 1525"/>
                <a:gd name="T58" fmla="*/ 900 w 1757"/>
                <a:gd name="T59" fmla="*/ 439 h 1525"/>
                <a:gd name="T60" fmla="*/ 1042 w 1757"/>
                <a:gd name="T61" fmla="*/ 231 h 1525"/>
                <a:gd name="T62" fmla="*/ 925 w 1757"/>
                <a:gd name="T63" fmla="*/ 98 h 1525"/>
                <a:gd name="T64" fmla="*/ 900 w 1757"/>
                <a:gd name="T65" fmla="*/ 162 h 1525"/>
                <a:gd name="T66" fmla="*/ 1124 w 1757"/>
                <a:gd name="T67" fmla="*/ 152 h 1525"/>
                <a:gd name="T68" fmla="*/ 1028 w 1757"/>
                <a:gd name="T69" fmla="*/ 300 h 1525"/>
                <a:gd name="T70" fmla="*/ 1161 w 1757"/>
                <a:gd name="T71" fmla="*/ 287 h 1525"/>
                <a:gd name="T72" fmla="*/ 890 w 1757"/>
                <a:gd name="T73" fmla="*/ 728 h 1525"/>
                <a:gd name="T74" fmla="*/ 1375 w 1757"/>
                <a:gd name="T75" fmla="*/ 276 h 1525"/>
                <a:gd name="T76" fmla="*/ 1271 w 1757"/>
                <a:gd name="T77" fmla="*/ 224 h 1525"/>
                <a:gd name="T78" fmla="*/ 1402 w 1757"/>
                <a:gd name="T79" fmla="*/ 276 h 1525"/>
                <a:gd name="T80" fmla="*/ 1541 w 1757"/>
                <a:gd name="T81" fmla="*/ 210 h 1525"/>
                <a:gd name="T82" fmla="*/ 1452 w 1757"/>
                <a:gd name="T83" fmla="*/ 229 h 1525"/>
                <a:gd name="T84" fmla="*/ 1364 w 1757"/>
                <a:gd name="T85" fmla="*/ 235 h 1525"/>
                <a:gd name="T86" fmla="*/ 1116 w 1757"/>
                <a:gd name="T87" fmla="*/ 106 h 1525"/>
                <a:gd name="T88" fmla="*/ 956 w 1757"/>
                <a:gd name="T89" fmla="*/ 6 h 1525"/>
                <a:gd name="T90" fmla="*/ 931 w 1757"/>
                <a:gd name="T91" fmla="*/ 7 h 1525"/>
                <a:gd name="T92" fmla="*/ 756 w 1757"/>
                <a:gd name="T93" fmla="*/ 24 h 1525"/>
                <a:gd name="T94" fmla="*/ 693 w 1757"/>
                <a:gd name="T95" fmla="*/ 67 h 1525"/>
                <a:gd name="T96" fmla="*/ 541 w 1757"/>
                <a:gd name="T97" fmla="*/ 53 h 1525"/>
                <a:gd name="T98" fmla="*/ 504 w 1757"/>
                <a:gd name="T99" fmla="*/ 89 h 1525"/>
                <a:gd name="T100" fmla="*/ 224 w 1757"/>
                <a:gd name="T101" fmla="*/ 210 h 1525"/>
                <a:gd name="T102" fmla="*/ 121 w 1757"/>
                <a:gd name="T103" fmla="*/ 254 h 1525"/>
                <a:gd name="T104" fmla="*/ 106 w 1757"/>
                <a:gd name="T105" fmla="*/ 541 h 1525"/>
                <a:gd name="T106" fmla="*/ 417 w 1757"/>
                <a:gd name="T107" fmla="*/ 749 h 1525"/>
                <a:gd name="T108" fmla="*/ 555 w 1757"/>
                <a:gd name="T109" fmla="*/ 1213 h 1525"/>
                <a:gd name="T110" fmla="*/ 998 w 1757"/>
                <a:gd name="T111" fmla="*/ 1525 h 1525"/>
                <a:gd name="T112" fmla="*/ 1189 w 1757"/>
                <a:gd name="T113" fmla="*/ 1104 h 1525"/>
                <a:gd name="T114" fmla="*/ 1406 w 1757"/>
                <a:gd name="T115" fmla="*/ 698 h 1525"/>
                <a:gd name="T116" fmla="*/ 1731 w 1757"/>
                <a:gd name="T117" fmla="*/ 347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7" h="1525">
                  <a:moveTo>
                    <a:pt x="1701" y="334"/>
                  </a:moveTo>
                  <a:cubicBezTo>
                    <a:pt x="1682" y="338"/>
                    <a:pt x="1663" y="329"/>
                    <a:pt x="1658" y="313"/>
                  </a:cubicBezTo>
                  <a:cubicBezTo>
                    <a:pt x="1639" y="258"/>
                    <a:pt x="1734" y="242"/>
                    <a:pt x="1729" y="304"/>
                  </a:cubicBezTo>
                  <a:cubicBezTo>
                    <a:pt x="1727" y="318"/>
                    <a:pt x="1718" y="330"/>
                    <a:pt x="1701" y="334"/>
                  </a:cubicBezTo>
                  <a:close/>
                  <a:moveTo>
                    <a:pt x="1647" y="518"/>
                  </a:moveTo>
                  <a:cubicBezTo>
                    <a:pt x="1619" y="566"/>
                    <a:pt x="1588" y="615"/>
                    <a:pt x="1544" y="645"/>
                  </a:cubicBezTo>
                  <a:cubicBezTo>
                    <a:pt x="1534" y="615"/>
                    <a:pt x="1518" y="592"/>
                    <a:pt x="1476" y="594"/>
                  </a:cubicBezTo>
                  <a:cubicBezTo>
                    <a:pt x="1483" y="532"/>
                    <a:pt x="1511" y="481"/>
                    <a:pt x="1537" y="436"/>
                  </a:cubicBezTo>
                  <a:cubicBezTo>
                    <a:pt x="1564" y="391"/>
                    <a:pt x="1593" y="346"/>
                    <a:pt x="1637" y="317"/>
                  </a:cubicBezTo>
                  <a:cubicBezTo>
                    <a:pt x="1645" y="346"/>
                    <a:pt x="1674" y="364"/>
                    <a:pt x="1709" y="356"/>
                  </a:cubicBezTo>
                  <a:cubicBezTo>
                    <a:pt x="1705" y="419"/>
                    <a:pt x="1675" y="469"/>
                    <a:pt x="1647" y="518"/>
                  </a:cubicBezTo>
                  <a:moveTo>
                    <a:pt x="1492" y="687"/>
                  </a:moveTo>
                  <a:cubicBezTo>
                    <a:pt x="1446" y="697"/>
                    <a:pt x="1433" y="630"/>
                    <a:pt x="1472" y="618"/>
                  </a:cubicBezTo>
                  <a:cubicBezTo>
                    <a:pt x="1519" y="602"/>
                    <a:pt x="1542" y="677"/>
                    <a:pt x="1492" y="687"/>
                  </a:cubicBezTo>
                  <a:close/>
                  <a:moveTo>
                    <a:pt x="1445" y="608"/>
                  </a:moveTo>
                  <a:cubicBezTo>
                    <a:pt x="1433" y="605"/>
                    <a:pt x="1421" y="603"/>
                    <a:pt x="1408" y="600"/>
                  </a:cubicBezTo>
                  <a:cubicBezTo>
                    <a:pt x="1395" y="597"/>
                    <a:pt x="1381" y="595"/>
                    <a:pt x="1372" y="592"/>
                  </a:cubicBezTo>
                  <a:cubicBezTo>
                    <a:pt x="1343" y="579"/>
                    <a:pt x="1317" y="524"/>
                    <a:pt x="1314" y="485"/>
                  </a:cubicBezTo>
                  <a:cubicBezTo>
                    <a:pt x="1312" y="461"/>
                    <a:pt x="1314" y="440"/>
                    <a:pt x="1322" y="421"/>
                  </a:cubicBezTo>
                  <a:cubicBezTo>
                    <a:pt x="1325" y="413"/>
                    <a:pt x="1332" y="398"/>
                    <a:pt x="1340" y="395"/>
                  </a:cubicBezTo>
                  <a:cubicBezTo>
                    <a:pt x="1349" y="392"/>
                    <a:pt x="1379" y="397"/>
                    <a:pt x="1390" y="399"/>
                  </a:cubicBezTo>
                  <a:cubicBezTo>
                    <a:pt x="1435" y="407"/>
                    <a:pt x="1467" y="431"/>
                    <a:pt x="1505" y="446"/>
                  </a:cubicBezTo>
                  <a:cubicBezTo>
                    <a:pt x="1490" y="480"/>
                    <a:pt x="1468" y="517"/>
                    <a:pt x="1458" y="559"/>
                  </a:cubicBezTo>
                  <a:cubicBezTo>
                    <a:pt x="1456" y="568"/>
                    <a:pt x="1455" y="611"/>
                    <a:pt x="1445" y="608"/>
                  </a:cubicBezTo>
                  <a:close/>
                  <a:moveTo>
                    <a:pt x="1428" y="667"/>
                  </a:moveTo>
                  <a:cubicBezTo>
                    <a:pt x="1409" y="676"/>
                    <a:pt x="1386" y="680"/>
                    <a:pt x="1364" y="686"/>
                  </a:cubicBezTo>
                  <a:cubicBezTo>
                    <a:pt x="1343" y="691"/>
                    <a:pt x="1318" y="699"/>
                    <a:pt x="1294" y="698"/>
                  </a:cubicBezTo>
                  <a:cubicBezTo>
                    <a:pt x="1228" y="697"/>
                    <a:pt x="1227" y="612"/>
                    <a:pt x="1285" y="604"/>
                  </a:cubicBezTo>
                  <a:cubicBezTo>
                    <a:pt x="1335" y="597"/>
                    <a:pt x="1385" y="622"/>
                    <a:pt x="1431" y="627"/>
                  </a:cubicBezTo>
                  <a:cubicBezTo>
                    <a:pt x="1427" y="638"/>
                    <a:pt x="1422" y="655"/>
                    <a:pt x="1428" y="667"/>
                  </a:cubicBezTo>
                  <a:close/>
                  <a:moveTo>
                    <a:pt x="1319" y="736"/>
                  </a:moveTo>
                  <a:cubicBezTo>
                    <a:pt x="1293" y="774"/>
                    <a:pt x="1292" y="836"/>
                    <a:pt x="1311" y="885"/>
                  </a:cubicBezTo>
                  <a:cubicBezTo>
                    <a:pt x="1239" y="844"/>
                    <a:pt x="1167" y="802"/>
                    <a:pt x="1095" y="760"/>
                  </a:cubicBezTo>
                  <a:lnTo>
                    <a:pt x="1095" y="665"/>
                  </a:lnTo>
                  <a:cubicBezTo>
                    <a:pt x="1138" y="665"/>
                    <a:pt x="1180" y="666"/>
                    <a:pt x="1222" y="667"/>
                  </a:cubicBezTo>
                  <a:cubicBezTo>
                    <a:pt x="1231" y="710"/>
                    <a:pt x="1276" y="734"/>
                    <a:pt x="1330" y="720"/>
                  </a:cubicBezTo>
                  <a:cubicBezTo>
                    <a:pt x="1333" y="725"/>
                    <a:pt x="1323" y="730"/>
                    <a:pt x="1319" y="736"/>
                  </a:cubicBezTo>
                  <a:close/>
                  <a:moveTo>
                    <a:pt x="1162" y="1011"/>
                  </a:moveTo>
                  <a:cubicBezTo>
                    <a:pt x="1146" y="964"/>
                    <a:pt x="1117" y="905"/>
                    <a:pt x="1050" y="926"/>
                  </a:cubicBezTo>
                  <a:cubicBezTo>
                    <a:pt x="1033" y="893"/>
                    <a:pt x="1013" y="864"/>
                    <a:pt x="997" y="831"/>
                  </a:cubicBezTo>
                  <a:cubicBezTo>
                    <a:pt x="1019" y="819"/>
                    <a:pt x="1040" y="806"/>
                    <a:pt x="1064" y="792"/>
                  </a:cubicBezTo>
                  <a:cubicBezTo>
                    <a:pt x="1069" y="790"/>
                    <a:pt x="1082" y="780"/>
                    <a:pt x="1086" y="780"/>
                  </a:cubicBezTo>
                  <a:cubicBezTo>
                    <a:pt x="1090" y="780"/>
                    <a:pt x="1107" y="791"/>
                    <a:pt x="1114" y="795"/>
                  </a:cubicBezTo>
                  <a:cubicBezTo>
                    <a:pt x="1176" y="831"/>
                    <a:pt x="1249" y="874"/>
                    <a:pt x="1305" y="910"/>
                  </a:cubicBezTo>
                  <a:cubicBezTo>
                    <a:pt x="1243" y="929"/>
                    <a:pt x="1192" y="959"/>
                    <a:pt x="1162" y="1011"/>
                  </a:cubicBezTo>
                  <a:close/>
                  <a:moveTo>
                    <a:pt x="1213" y="1149"/>
                  </a:moveTo>
                  <a:cubicBezTo>
                    <a:pt x="1221" y="1173"/>
                    <a:pt x="1208" y="1193"/>
                    <a:pt x="1185" y="1198"/>
                  </a:cubicBezTo>
                  <a:cubicBezTo>
                    <a:pt x="1161" y="1202"/>
                    <a:pt x="1143" y="1188"/>
                    <a:pt x="1142" y="1166"/>
                  </a:cubicBezTo>
                  <a:cubicBezTo>
                    <a:pt x="1138" y="1122"/>
                    <a:pt x="1200" y="1113"/>
                    <a:pt x="1213" y="1149"/>
                  </a:cubicBezTo>
                  <a:close/>
                  <a:moveTo>
                    <a:pt x="1133" y="1124"/>
                  </a:moveTo>
                  <a:cubicBezTo>
                    <a:pt x="1119" y="1110"/>
                    <a:pt x="1098" y="1091"/>
                    <a:pt x="1080" y="1071"/>
                  </a:cubicBezTo>
                  <a:cubicBezTo>
                    <a:pt x="1064" y="1053"/>
                    <a:pt x="1043" y="1032"/>
                    <a:pt x="1035" y="1013"/>
                  </a:cubicBezTo>
                  <a:cubicBezTo>
                    <a:pt x="1011" y="957"/>
                    <a:pt x="1078" y="923"/>
                    <a:pt x="1112" y="959"/>
                  </a:cubicBezTo>
                  <a:cubicBezTo>
                    <a:pt x="1141" y="990"/>
                    <a:pt x="1150" y="1060"/>
                    <a:pt x="1166" y="1105"/>
                  </a:cubicBezTo>
                  <a:cubicBezTo>
                    <a:pt x="1153" y="1109"/>
                    <a:pt x="1142" y="1115"/>
                    <a:pt x="1133" y="1124"/>
                  </a:cubicBezTo>
                  <a:moveTo>
                    <a:pt x="1060" y="1164"/>
                  </a:moveTo>
                  <a:cubicBezTo>
                    <a:pt x="1018" y="1123"/>
                    <a:pt x="955" y="1061"/>
                    <a:pt x="911" y="1013"/>
                  </a:cubicBezTo>
                  <a:cubicBezTo>
                    <a:pt x="904" y="1006"/>
                    <a:pt x="892" y="998"/>
                    <a:pt x="890" y="993"/>
                  </a:cubicBezTo>
                  <a:cubicBezTo>
                    <a:pt x="887" y="982"/>
                    <a:pt x="890" y="958"/>
                    <a:pt x="890" y="944"/>
                  </a:cubicBezTo>
                  <a:cubicBezTo>
                    <a:pt x="890" y="930"/>
                    <a:pt x="885" y="908"/>
                    <a:pt x="890" y="895"/>
                  </a:cubicBezTo>
                  <a:cubicBezTo>
                    <a:pt x="893" y="888"/>
                    <a:pt x="926" y="871"/>
                    <a:pt x="933" y="867"/>
                  </a:cubicBezTo>
                  <a:cubicBezTo>
                    <a:pt x="949" y="858"/>
                    <a:pt x="963" y="852"/>
                    <a:pt x="976" y="843"/>
                  </a:cubicBezTo>
                  <a:cubicBezTo>
                    <a:pt x="991" y="863"/>
                    <a:pt x="1003" y="887"/>
                    <a:pt x="1017" y="912"/>
                  </a:cubicBezTo>
                  <a:cubicBezTo>
                    <a:pt x="1022" y="920"/>
                    <a:pt x="1031" y="931"/>
                    <a:pt x="1031" y="936"/>
                  </a:cubicBezTo>
                  <a:cubicBezTo>
                    <a:pt x="1031" y="942"/>
                    <a:pt x="1019" y="951"/>
                    <a:pt x="1016" y="958"/>
                  </a:cubicBezTo>
                  <a:cubicBezTo>
                    <a:pt x="1010" y="969"/>
                    <a:pt x="1007" y="982"/>
                    <a:pt x="1009" y="1000"/>
                  </a:cubicBezTo>
                  <a:cubicBezTo>
                    <a:pt x="1015" y="1055"/>
                    <a:pt x="1065" y="1079"/>
                    <a:pt x="1092" y="1120"/>
                  </a:cubicBezTo>
                  <a:cubicBezTo>
                    <a:pt x="1081" y="1134"/>
                    <a:pt x="1070" y="1148"/>
                    <a:pt x="1060" y="1164"/>
                  </a:cubicBezTo>
                  <a:close/>
                  <a:moveTo>
                    <a:pt x="1028" y="1213"/>
                  </a:moveTo>
                  <a:cubicBezTo>
                    <a:pt x="990" y="1281"/>
                    <a:pt x="977" y="1375"/>
                    <a:pt x="978" y="1482"/>
                  </a:cubicBezTo>
                  <a:cubicBezTo>
                    <a:pt x="978" y="1484"/>
                    <a:pt x="976" y="1484"/>
                    <a:pt x="976" y="1483"/>
                  </a:cubicBezTo>
                  <a:cubicBezTo>
                    <a:pt x="942" y="1458"/>
                    <a:pt x="935" y="1389"/>
                    <a:pt x="915" y="1342"/>
                  </a:cubicBezTo>
                  <a:cubicBezTo>
                    <a:pt x="909" y="1328"/>
                    <a:pt x="893" y="1313"/>
                    <a:pt x="890" y="1301"/>
                  </a:cubicBezTo>
                  <a:cubicBezTo>
                    <a:pt x="886" y="1282"/>
                    <a:pt x="890" y="1256"/>
                    <a:pt x="890" y="1233"/>
                  </a:cubicBezTo>
                  <a:lnTo>
                    <a:pt x="890" y="1028"/>
                  </a:lnTo>
                  <a:cubicBezTo>
                    <a:pt x="894" y="1026"/>
                    <a:pt x="898" y="1032"/>
                    <a:pt x="900" y="1034"/>
                  </a:cubicBezTo>
                  <a:cubicBezTo>
                    <a:pt x="943" y="1074"/>
                    <a:pt x="983" y="1120"/>
                    <a:pt x="1027" y="1164"/>
                  </a:cubicBezTo>
                  <a:cubicBezTo>
                    <a:pt x="1033" y="1169"/>
                    <a:pt x="1046" y="1179"/>
                    <a:pt x="1046" y="1184"/>
                  </a:cubicBezTo>
                  <a:cubicBezTo>
                    <a:pt x="1046" y="1188"/>
                    <a:pt x="1033" y="1205"/>
                    <a:pt x="1028" y="1213"/>
                  </a:cubicBezTo>
                  <a:moveTo>
                    <a:pt x="826" y="672"/>
                  </a:moveTo>
                  <a:cubicBezTo>
                    <a:pt x="809" y="626"/>
                    <a:pt x="854" y="580"/>
                    <a:pt x="901" y="597"/>
                  </a:cubicBezTo>
                  <a:cubicBezTo>
                    <a:pt x="955" y="617"/>
                    <a:pt x="944" y="699"/>
                    <a:pt x="886" y="706"/>
                  </a:cubicBezTo>
                  <a:cubicBezTo>
                    <a:pt x="860" y="710"/>
                    <a:pt x="834" y="694"/>
                    <a:pt x="826" y="672"/>
                  </a:cubicBezTo>
                  <a:moveTo>
                    <a:pt x="869" y="1301"/>
                  </a:moveTo>
                  <a:cubicBezTo>
                    <a:pt x="867" y="1306"/>
                    <a:pt x="861" y="1314"/>
                    <a:pt x="856" y="1322"/>
                  </a:cubicBezTo>
                  <a:cubicBezTo>
                    <a:pt x="844" y="1342"/>
                    <a:pt x="837" y="1368"/>
                    <a:pt x="829" y="1393"/>
                  </a:cubicBezTo>
                  <a:cubicBezTo>
                    <a:pt x="817" y="1433"/>
                    <a:pt x="805" y="1460"/>
                    <a:pt x="783" y="1484"/>
                  </a:cubicBezTo>
                  <a:cubicBezTo>
                    <a:pt x="782" y="1360"/>
                    <a:pt x="763" y="1254"/>
                    <a:pt x="710" y="1183"/>
                  </a:cubicBezTo>
                  <a:cubicBezTo>
                    <a:pt x="718" y="1167"/>
                    <a:pt x="735" y="1156"/>
                    <a:pt x="748" y="1143"/>
                  </a:cubicBezTo>
                  <a:cubicBezTo>
                    <a:pt x="788" y="1106"/>
                    <a:pt x="828" y="1060"/>
                    <a:pt x="869" y="1027"/>
                  </a:cubicBezTo>
                  <a:lnTo>
                    <a:pt x="869" y="1233"/>
                  </a:lnTo>
                  <a:cubicBezTo>
                    <a:pt x="869" y="1254"/>
                    <a:pt x="873" y="1282"/>
                    <a:pt x="869" y="1301"/>
                  </a:cubicBezTo>
                  <a:close/>
                  <a:moveTo>
                    <a:pt x="673" y="1110"/>
                  </a:moveTo>
                  <a:cubicBezTo>
                    <a:pt x="673" y="1104"/>
                    <a:pt x="695" y="1084"/>
                    <a:pt x="706" y="1071"/>
                  </a:cubicBezTo>
                  <a:cubicBezTo>
                    <a:pt x="726" y="1047"/>
                    <a:pt x="757" y="1014"/>
                    <a:pt x="740" y="968"/>
                  </a:cubicBezTo>
                  <a:cubicBezTo>
                    <a:pt x="738" y="963"/>
                    <a:pt x="726" y="949"/>
                    <a:pt x="725" y="942"/>
                  </a:cubicBezTo>
                  <a:cubicBezTo>
                    <a:pt x="725" y="937"/>
                    <a:pt x="734" y="924"/>
                    <a:pt x="739" y="917"/>
                  </a:cubicBezTo>
                  <a:cubicBezTo>
                    <a:pt x="753" y="893"/>
                    <a:pt x="770" y="864"/>
                    <a:pt x="781" y="843"/>
                  </a:cubicBezTo>
                  <a:cubicBezTo>
                    <a:pt x="811" y="859"/>
                    <a:pt x="840" y="876"/>
                    <a:pt x="869" y="893"/>
                  </a:cubicBezTo>
                  <a:lnTo>
                    <a:pt x="869" y="944"/>
                  </a:lnTo>
                  <a:cubicBezTo>
                    <a:pt x="869" y="959"/>
                    <a:pt x="873" y="979"/>
                    <a:pt x="869" y="993"/>
                  </a:cubicBezTo>
                  <a:cubicBezTo>
                    <a:pt x="866" y="1003"/>
                    <a:pt x="838" y="1025"/>
                    <a:pt x="828" y="1035"/>
                  </a:cubicBezTo>
                  <a:cubicBezTo>
                    <a:pt x="786" y="1077"/>
                    <a:pt x="737" y="1121"/>
                    <a:pt x="699" y="1160"/>
                  </a:cubicBezTo>
                  <a:cubicBezTo>
                    <a:pt x="697" y="1152"/>
                    <a:pt x="674" y="1120"/>
                    <a:pt x="673" y="1110"/>
                  </a:cubicBezTo>
                  <a:moveTo>
                    <a:pt x="626" y="1119"/>
                  </a:moveTo>
                  <a:cubicBezTo>
                    <a:pt x="613" y="1112"/>
                    <a:pt x="604" y="1102"/>
                    <a:pt x="586" y="1101"/>
                  </a:cubicBezTo>
                  <a:cubicBezTo>
                    <a:pt x="601" y="1059"/>
                    <a:pt x="609" y="998"/>
                    <a:pt x="635" y="964"/>
                  </a:cubicBezTo>
                  <a:cubicBezTo>
                    <a:pt x="641" y="957"/>
                    <a:pt x="652" y="948"/>
                    <a:pt x="660" y="945"/>
                  </a:cubicBezTo>
                  <a:cubicBezTo>
                    <a:pt x="702" y="932"/>
                    <a:pt x="732" y="974"/>
                    <a:pt x="717" y="1011"/>
                  </a:cubicBezTo>
                  <a:cubicBezTo>
                    <a:pt x="702" y="1049"/>
                    <a:pt x="645" y="1094"/>
                    <a:pt x="626" y="1119"/>
                  </a:cubicBezTo>
                  <a:moveTo>
                    <a:pt x="615" y="1175"/>
                  </a:moveTo>
                  <a:cubicBezTo>
                    <a:pt x="611" y="1184"/>
                    <a:pt x="604" y="1193"/>
                    <a:pt x="585" y="1195"/>
                  </a:cubicBezTo>
                  <a:cubicBezTo>
                    <a:pt x="558" y="1198"/>
                    <a:pt x="535" y="1172"/>
                    <a:pt x="546" y="1144"/>
                  </a:cubicBezTo>
                  <a:cubicBezTo>
                    <a:pt x="562" y="1106"/>
                    <a:pt x="636" y="1124"/>
                    <a:pt x="615" y="1175"/>
                  </a:cubicBezTo>
                  <a:moveTo>
                    <a:pt x="459" y="900"/>
                  </a:moveTo>
                  <a:cubicBezTo>
                    <a:pt x="514" y="867"/>
                    <a:pt x="582" y="829"/>
                    <a:pt x="643" y="794"/>
                  </a:cubicBezTo>
                  <a:cubicBezTo>
                    <a:pt x="651" y="789"/>
                    <a:pt x="665" y="779"/>
                    <a:pt x="669" y="779"/>
                  </a:cubicBezTo>
                  <a:cubicBezTo>
                    <a:pt x="674" y="779"/>
                    <a:pt x="688" y="788"/>
                    <a:pt x="694" y="791"/>
                  </a:cubicBezTo>
                  <a:cubicBezTo>
                    <a:pt x="717" y="804"/>
                    <a:pt x="740" y="819"/>
                    <a:pt x="762" y="832"/>
                  </a:cubicBezTo>
                  <a:cubicBezTo>
                    <a:pt x="745" y="865"/>
                    <a:pt x="725" y="896"/>
                    <a:pt x="708" y="929"/>
                  </a:cubicBezTo>
                  <a:cubicBezTo>
                    <a:pt x="643" y="901"/>
                    <a:pt x="604" y="958"/>
                    <a:pt x="592" y="1009"/>
                  </a:cubicBezTo>
                  <a:cubicBezTo>
                    <a:pt x="569" y="952"/>
                    <a:pt x="518" y="922"/>
                    <a:pt x="459" y="900"/>
                  </a:cubicBezTo>
                  <a:moveTo>
                    <a:pt x="425" y="719"/>
                  </a:moveTo>
                  <a:cubicBezTo>
                    <a:pt x="481" y="734"/>
                    <a:pt x="537" y="715"/>
                    <a:pt x="541" y="661"/>
                  </a:cubicBezTo>
                  <a:lnTo>
                    <a:pt x="664" y="661"/>
                  </a:lnTo>
                  <a:lnTo>
                    <a:pt x="664" y="757"/>
                  </a:lnTo>
                  <a:cubicBezTo>
                    <a:pt x="594" y="797"/>
                    <a:pt x="523" y="837"/>
                    <a:pt x="454" y="878"/>
                  </a:cubicBezTo>
                  <a:cubicBezTo>
                    <a:pt x="465" y="821"/>
                    <a:pt x="454" y="752"/>
                    <a:pt x="425" y="719"/>
                  </a:cubicBezTo>
                  <a:moveTo>
                    <a:pt x="396" y="686"/>
                  </a:moveTo>
                  <a:cubicBezTo>
                    <a:pt x="374" y="681"/>
                    <a:pt x="352" y="675"/>
                    <a:pt x="331" y="668"/>
                  </a:cubicBezTo>
                  <a:cubicBezTo>
                    <a:pt x="337" y="658"/>
                    <a:pt x="336" y="639"/>
                    <a:pt x="332" y="627"/>
                  </a:cubicBezTo>
                  <a:cubicBezTo>
                    <a:pt x="371" y="621"/>
                    <a:pt x="426" y="599"/>
                    <a:pt x="473" y="604"/>
                  </a:cubicBezTo>
                  <a:cubicBezTo>
                    <a:pt x="497" y="607"/>
                    <a:pt x="521" y="625"/>
                    <a:pt x="518" y="656"/>
                  </a:cubicBezTo>
                  <a:cubicBezTo>
                    <a:pt x="512" y="710"/>
                    <a:pt x="442" y="697"/>
                    <a:pt x="396" y="686"/>
                  </a:cubicBezTo>
                  <a:moveTo>
                    <a:pt x="304" y="555"/>
                  </a:moveTo>
                  <a:cubicBezTo>
                    <a:pt x="293" y="515"/>
                    <a:pt x="275" y="478"/>
                    <a:pt x="257" y="447"/>
                  </a:cubicBezTo>
                  <a:cubicBezTo>
                    <a:pt x="285" y="435"/>
                    <a:pt x="326" y="406"/>
                    <a:pt x="362" y="401"/>
                  </a:cubicBezTo>
                  <a:cubicBezTo>
                    <a:pt x="390" y="397"/>
                    <a:pt x="415" y="405"/>
                    <a:pt x="441" y="409"/>
                  </a:cubicBezTo>
                  <a:cubicBezTo>
                    <a:pt x="442" y="466"/>
                    <a:pt x="433" y="513"/>
                    <a:pt x="413" y="555"/>
                  </a:cubicBezTo>
                  <a:cubicBezTo>
                    <a:pt x="407" y="566"/>
                    <a:pt x="398" y="586"/>
                    <a:pt x="391" y="590"/>
                  </a:cubicBezTo>
                  <a:cubicBezTo>
                    <a:pt x="380" y="597"/>
                    <a:pt x="341" y="601"/>
                    <a:pt x="327" y="605"/>
                  </a:cubicBezTo>
                  <a:cubicBezTo>
                    <a:pt x="306" y="611"/>
                    <a:pt x="308" y="573"/>
                    <a:pt x="304" y="555"/>
                  </a:cubicBezTo>
                  <a:close/>
                  <a:moveTo>
                    <a:pt x="284" y="682"/>
                  </a:moveTo>
                  <a:cubicBezTo>
                    <a:pt x="235" y="692"/>
                    <a:pt x="227" y="624"/>
                    <a:pt x="264" y="612"/>
                  </a:cubicBezTo>
                  <a:cubicBezTo>
                    <a:pt x="312" y="597"/>
                    <a:pt x="333" y="672"/>
                    <a:pt x="284" y="682"/>
                  </a:cubicBezTo>
                  <a:close/>
                  <a:moveTo>
                    <a:pt x="218" y="642"/>
                  </a:moveTo>
                  <a:cubicBezTo>
                    <a:pt x="216" y="642"/>
                    <a:pt x="215" y="642"/>
                    <a:pt x="215" y="641"/>
                  </a:cubicBezTo>
                  <a:cubicBezTo>
                    <a:pt x="171" y="610"/>
                    <a:pt x="142" y="563"/>
                    <a:pt x="115" y="517"/>
                  </a:cubicBezTo>
                  <a:cubicBezTo>
                    <a:pt x="88" y="470"/>
                    <a:pt x="60" y="420"/>
                    <a:pt x="54" y="356"/>
                  </a:cubicBezTo>
                  <a:cubicBezTo>
                    <a:pt x="89" y="364"/>
                    <a:pt x="117" y="344"/>
                    <a:pt x="125" y="316"/>
                  </a:cubicBezTo>
                  <a:cubicBezTo>
                    <a:pt x="168" y="344"/>
                    <a:pt x="199" y="388"/>
                    <a:pt x="226" y="433"/>
                  </a:cubicBezTo>
                  <a:cubicBezTo>
                    <a:pt x="252" y="478"/>
                    <a:pt x="278" y="529"/>
                    <a:pt x="287" y="589"/>
                  </a:cubicBezTo>
                  <a:cubicBezTo>
                    <a:pt x="244" y="586"/>
                    <a:pt x="225" y="608"/>
                    <a:pt x="218" y="642"/>
                  </a:cubicBezTo>
                  <a:moveTo>
                    <a:pt x="69" y="263"/>
                  </a:moveTo>
                  <a:cubicBezTo>
                    <a:pt x="110" y="263"/>
                    <a:pt x="118" y="325"/>
                    <a:pt x="78" y="334"/>
                  </a:cubicBezTo>
                  <a:cubicBezTo>
                    <a:pt x="21" y="347"/>
                    <a:pt x="19" y="263"/>
                    <a:pt x="69" y="263"/>
                  </a:cubicBezTo>
                  <a:close/>
                  <a:moveTo>
                    <a:pt x="147" y="259"/>
                  </a:moveTo>
                  <a:cubicBezTo>
                    <a:pt x="155" y="250"/>
                    <a:pt x="165" y="234"/>
                    <a:pt x="173" y="231"/>
                  </a:cubicBezTo>
                  <a:cubicBezTo>
                    <a:pt x="186" y="227"/>
                    <a:pt x="207" y="231"/>
                    <a:pt x="220" y="231"/>
                  </a:cubicBezTo>
                  <a:cubicBezTo>
                    <a:pt x="275" y="234"/>
                    <a:pt x="323" y="258"/>
                    <a:pt x="358" y="276"/>
                  </a:cubicBezTo>
                  <a:cubicBezTo>
                    <a:pt x="332" y="337"/>
                    <a:pt x="289" y="380"/>
                    <a:pt x="245" y="422"/>
                  </a:cubicBezTo>
                  <a:cubicBezTo>
                    <a:pt x="244" y="423"/>
                    <a:pt x="244" y="422"/>
                    <a:pt x="243" y="421"/>
                  </a:cubicBezTo>
                  <a:cubicBezTo>
                    <a:pt x="219" y="384"/>
                    <a:pt x="198" y="345"/>
                    <a:pt x="162" y="315"/>
                  </a:cubicBezTo>
                  <a:cubicBezTo>
                    <a:pt x="153" y="307"/>
                    <a:pt x="129" y="296"/>
                    <a:pt x="126" y="289"/>
                  </a:cubicBezTo>
                  <a:cubicBezTo>
                    <a:pt x="123" y="279"/>
                    <a:pt x="138" y="267"/>
                    <a:pt x="147" y="259"/>
                  </a:cubicBezTo>
                  <a:moveTo>
                    <a:pt x="385" y="278"/>
                  </a:moveTo>
                  <a:cubicBezTo>
                    <a:pt x="388" y="266"/>
                    <a:pt x="411" y="249"/>
                    <a:pt x="426" y="241"/>
                  </a:cubicBezTo>
                  <a:cubicBezTo>
                    <a:pt x="456" y="225"/>
                    <a:pt x="488" y="223"/>
                    <a:pt x="529" y="226"/>
                  </a:cubicBezTo>
                  <a:cubicBezTo>
                    <a:pt x="543" y="227"/>
                    <a:pt x="559" y="226"/>
                    <a:pt x="567" y="230"/>
                  </a:cubicBezTo>
                  <a:cubicBezTo>
                    <a:pt x="577" y="235"/>
                    <a:pt x="580" y="249"/>
                    <a:pt x="587" y="253"/>
                  </a:cubicBezTo>
                  <a:cubicBezTo>
                    <a:pt x="567" y="313"/>
                    <a:pt x="531" y="373"/>
                    <a:pt x="466" y="388"/>
                  </a:cubicBezTo>
                  <a:cubicBezTo>
                    <a:pt x="455" y="391"/>
                    <a:pt x="438" y="372"/>
                    <a:pt x="426" y="362"/>
                  </a:cubicBezTo>
                  <a:cubicBezTo>
                    <a:pt x="405" y="345"/>
                    <a:pt x="393" y="337"/>
                    <a:pt x="388" y="306"/>
                  </a:cubicBezTo>
                  <a:cubicBezTo>
                    <a:pt x="387" y="298"/>
                    <a:pt x="384" y="284"/>
                    <a:pt x="385" y="278"/>
                  </a:cubicBezTo>
                  <a:moveTo>
                    <a:pt x="522" y="111"/>
                  </a:moveTo>
                  <a:cubicBezTo>
                    <a:pt x="524" y="67"/>
                    <a:pt x="580" y="59"/>
                    <a:pt x="605" y="87"/>
                  </a:cubicBezTo>
                  <a:cubicBezTo>
                    <a:pt x="622" y="105"/>
                    <a:pt x="623" y="126"/>
                    <a:pt x="632" y="147"/>
                  </a:cubicBezTo>
                  <a:cubicBezTo>
                    <a:pt x="595" y="144"/>
                    <a:pt x="576" y="161"/>
                    <a:pt x="567" y="188"/>
                  </a:cubicBezTo>
                  <a:cubicBezTo>
                    <a:pt x="550" y="165"/>
                    <a:pt x="520" y="150"/>
                    <a:pt x="522" y="111"/>
                  </a:cubicBezTo>
                  <a:close/>
                  <a:moveTo>
                    <a:pt x="658" y="196"/>
                  </a:moveTo>
                  <a:cubicBezTo>
                    <a:pt x="663" y="222"/>
                    <a:pt x="649" y="236"/>
                    <a:pt x="631" y="240"/>
                  </a:cubicBezTo>
                  <a:cubicBezTo>
                    <a:pt x="607" y="245"/>
                    <a:pt x="586" y="229"/>
                    <a:pt x="586" y="205"/>
                  </a:cubicBezTo>
                  <a:cubicBezTo>
                    <a:pt x="586" y="160"/>
                    <a:pt x="651" y="157"/>
                    <a:pt x="658" y="196"/>
                  </a:cubicBezTo>
                  <a:moveTo>
                    <a:pt x="678" y="224"/>
                  </a:moveTo>
                  <a:cubicBezTo>
                    <a:pt x="701" y="245"/>
                    <a:pt x="757" y="303"/>
                    <a:pt x="716" y="339"/>
                  </a:cubicBezTo>
                  <a:cubicBezTo>
                    <a:pt x="703" y="350"/>
                    <a:pt x="684" y="354"/>
                    <a:pt x="667" y="347"/>
                  </a:cubicBezTo>
                  <a:cubicBezTo>
                    <a:pt x="637" y="336"/>
                    <a:pt x="627" y="293"/>
                    <a:pt x="616" y="263"/>
                  </a:cubicBezTo>
                  <a:cubicBezTo>
                    <a:pt x="647" y="266"/>
                    <a:pt x="669" y="248"/>
                    <a:pt x="678" y="224"/>
                  </a:cubicBezTo>
                  <a:moveTo>
                    <a:pt x="683" y="119"/>
                  </a:moveTo>
                  <a:cubicBezTo>
                    <a:pt x="703" y="80"/>
                    <a:pt x="739" y="48"/>
                    <a:pt x="784" y="39"/>
                  </a:cubicBezTo>
                  <a:cubicBezTo>
                    <a:pt x="792" y="68"/>
                    <a:pt x="822" y="73"/>
                    <a:pt x="834" y="96"/>
                  </a:cubicBezTo>
                  <a:cubicBezTo>
                    <a:pt x="845" y="116"/>
                    <a:pt x="843" y="148"/>
                    <a:pt x="860" y="164"/>
                  </a:cubicBezTo>
                  <a:cubicBezTo>
                    <a:pt x="832" y="199"/>
                    <a:pt x="774" y="218"/>
                    <a:pt x="709" y="205"/>
                  </a:cubicBezTo>
                  <a:cubicBezTo>
                    <a:pt x="700" y="204"/>
                    <a:pt x="687" y="202"/>
                    <a:pt x="683" y="199"/>
                  </a:cubicBezTo>
                  <a:cubicBezTo>
                    <a:pt x="679" y="195"/>
                    <a:pt x="680" y="189"/>
                    <a:pt x="678" y="182"/>
                  </a:cubicBezTo>
                  <a:cubicBezTo>
                    <a:pt x="674" y="174"/>
                    <a:pt x="667" y="170"/>
                    <a:pt x="667" y="164"/>
                  </a:cubicBezTo>
                  <a:cubicBezTo>
                    <a:pt x="666" y="154"/>
                    <a:pt x="677" y="131"/>
                    <a:pt x="683" y="119"/>
                  </a:cubicBezTo>
                  <a:moveTo>
                    <a:pt x="787" y="455"/>
                  </a:moveTo>
                  <a:cubicBezTo>
                    <a:pt x="787" y="455"/>
                    <a:pt x="782" y="460"/>
                    <a:pt x="780" y="458"/>
                  </a:cubicBezTo>
                  <a:cubicBezTo>
                    <a:pt x="770" y="445"/>
                    <a:pt x="764" y="429"/>
                    <a:pt x="754" y="412"/>
                  </a:cubicBezTo>
                  <a:cubicBezTo>
                    <a:pt x="749" y="403"/>
                    <a:pt x="746" y="398"/>
                    <a:pt x="740" y="388"/>
                  </a:cubicBezTo>
                  <a:cubicBezTo>
                    <a:pt x="737" y="382"/>
                    <a:pt x="728" y="368"/>
                    <a:pt x="728" y="365"/>
                  </a:cubicBezTo>
                  <a:cubicBezTo>
                    <a:pt x="728" y="360"/>
                    <a:pt x="740" y="353"/>
                    <a:pt x="744" y="346"/>
                  </a:cubicBezTo>
                  <a:cubicBezTo>
                    <a:pt x="771" y="304"/>
                    <a:pt x="735" y="252"/>
                    <a:pt x="714" y="229"/>
                  </a:cubicBezTo>
                  <a:cubicBezTo>
                    <a:pt x="781" y="242"/>
                    <a:pt x="838" y="216"/>
                    <a:pt x="869" y="189"/>
                  </a:cubicBezTo>
                  <a:lnTo>
                    <a:pt x="869" y="409"/>
                  </a:lnTo>
                  <a:cubicBezTo>
                    <a:pt x="840" y="425"/>
                    <a:pt x="815" y="439"/>
                    <a:pt x="787" y="455"/>
                  </a:cubicBezTo>
                  <a:moveTo>
                    <a:pt x="818" y="597"/>
                  </a:moveTo>
                  <a:cubicBezTo>
                    <a:pt x="784" y="579"/>
                    <a:pt x="740" y="552"/>
                    <a:pt x="702" y="532"/>
                  </a:cubicBezTo>
                  <a:cubicBezTo>
                    <a:pt x="755" y="497"/>
                    <a:pt x="815" y="464"/>
                    <a:pt x="869" y="435"/>
                  </a:cubicBezTo>
                  <a:lnTo>
                    <a:pt x="869" y="573"/>
                  </a:lnTo>
                  <a:cubicBezTo>
                    <a:pt x="846" y="576"/>
                    <a:pt x="834" y="584"/>
                    <a:pt x="821" y="599"/>
                  </a:cubicBezTo>
                  <a:cubicBezTo>
                    <a:pt x="820" y="600"/>
                    <a:pt x="818" y="597"/>
                    <a:pt x="818" y="597"/>
                  </a:cubicBezTo>
                  <a:close/>
                  <a:moveTo>
                    <a:pt x="813" y="695"/>
                  </a:moveTo>
                  <a:cubicBezTo>
                    <a:pt x="828" y="709"/>
                    <a:pt x="841" y="726"/>
                    <a:pt x="869" y="728"/>
                  </a:cubicBezTo>
                  <a:lnTo>
                    <a:pt x="869" y="867"/>
                  </a:lnTo>
                  <a:cubicBezTo>
                    <a:pt x="810" y="834"/>
                    <a:pt x="752" y="799"/>
                    <a:pt x="693" y="766"/>
                  </a:cubicBezTo>
                  <a:cubicBezTo>
                    <a:pt x="731" y="741"/>
                    <a:pt x="774" y="721"/>
                    <a:pt x="813" y="695"/>
                  </a:cubicBezTo>
                  <a:moveTo>
                    <a:pt x="686" y="547"/>
                  </a:moveTo>
                  <a:cubicBezTo>
                    <a:pt x="727" y="570"/>
                    <a:pt x="767" y="593"/>
                    <a:pt x="807" y="618"/>
                  </a:cubicBezTo>
                  <a:cubicBezTo>
                    <a:pt x="801" y="634"/>
                    <a:pt x="798" y="658"/>
                    <a:pt x="804" y="676"/>
                  </a:cubicBezTo>
                  <a:cubicBezTo>
                    <a:pt x="765" y="698"/>
                    <a:pt x="727" y="721"/>
                    <a:pt x="687" y="743"/>
                  </a:cubicBezTo>
                  <a:cubicBezTo>
                    <a:pt x="684" y="680"/>
                    <a:pt x="687" y="612"/>
                    <a:pt x="686" y="547"/>
                  </a:cubicBezTo>
                  <a:moveTo>
                    <a:pt x="664" y="533"/>
                  </a:moveTo>
                  <a:lnTo>
                    <a:pt x="664" y="639"/>
                  </a:lnTo>
                  <a:lnTo>
                    <a:pt x="540" y="639"/>
                  </a:lnTo>
                  <a:cubicBezTo>
                    <a:pt x="532" y="591"/>
                    <a:pt x="479" y="572"/>
                    <a:pt x="422" y="586"/>
                  </a:cubicBezTo>
                  <a:cubicBezTo>
                    <a:pt x="443" y="543"/>
                    <a:pt x="465" y="488"/>
                    <a:pt x="463" y="417"/>
                  </a:cubicBezTo>
                  <a:cubicBezTo>
                    <a:pt x="531" y="455"/>
                    <a:pt x="596" y="495"/>
                    <a:pt x="664" y="533"/>
                  </a:cubicBezTo>
                  <a:moveTo>
                    <a:pt x="631" y="489"/>
                  </a:moveTo>
                  <a:cubicBezTo>
                    <a:pt x="615" y="480"/>
                    <a:pt x="599" y="470"/>
                    <a:pt x="583" y="461"/>
                  </a:cubicBezTo>
                  <a:cubicBezTo>
                    <a:pt x="548" y="440"/>
                    <a:pt x="514" y="423"/>
                    <a:pt x="488" y="403"/>
                  </a:cubicBezTo>
                  <a:cubicBezTo>
                    <a:pt x="545" y="384"/>
                    <a:pt x="576" y="338"/>
                    <a:pt x="598" y="285"/>
                  </a:cubicBezTo>
                  <a:cubicBezTo>
                    <a:pt x="616" y="330"/>
                    <a:pt x="640" y="389"/>
                    <a:pt x="706" y="373"/>
                  </a:cubicBezTo>
                  <a:cubicBezTo>
                    <a:pt x="727" y="404"/>
                    <a:pt x="744" y="437"/>
                    <a:pt x="762" y="470"/>
                  </a:cubicBezTo>
                  <a:cubicBezTo>
                    <a:pt x="736" y="486"/>
                    <a:pt x="706" y="500"/>
                    <a:pt x="683" y="517"/>
                  </a:cubicBezTo>
                  <a:cubicBezTo>
                    <a:pt x="683" y="517"/>
                    <a:pt x="681" y="517"/>
                    <a:pt x="680" y="517"/>
                  </a:cubicBezTo>
                  <a:cubicBezTo>
                    <a:pt x="664" y="511"/>
                    <a:pt x="648" y="499"/>
                    <a:pt x="631" y="489"/>
                  </a:cubicBezTo>
                  <a:close/>
                  <a:moveTo>
                    <a:pt x="890" y="436"/>
                  </a:moveTo>
                  <a:cubicBezTo>
                    <a:pt x="894" y="433"/>
                    <a:pt x="898" y="438"/>
                    <a:pt x="900" y="439"/>
                  </a:cubicBezTo>
                  <a:cubicBezTo>
                    <a:pt x="951" y="466"/>
                    <a:pt x="1007" y="501"/>
                    <a:pt x="1057" y="532"/>
                  </a:cubicBezTo>
                  <a:cubicBezTo>
                    <a:pt x="1021" y="552"/>
                    <a:pt x="976" y="577"/>
                    <a:pt x="944" y="596"/>
                  </a:cubicBezTo>
                  <a:cubicBezTo>
                    <a:pt x="943" y="596"/>
                    <a:pt x="940" y="599"/>
                    <a:pt x="940" y="599"/>
                  </a:cubicBezTo>
                  <a:cubicBezTo>
                    <a:pt x="924" y="587"/>
                    <a:pt x="914" y="574"/>
                    <a:pt x="890" y="573"/>
                  </a:cubicBezTo>
                  <a:lnTo>
                    <a:pt x="890" y="436"/>
                  </a:lnTo>
                  <a:close/>
                  <a:moveTo>
                    <a:pt x="890" y="185"/>
                  </a:moveTo>
                  <a:cubicBezTo>
                    <a:pt x="892" y="182"/>
                    <a:pt x="899" y="188"/>
                    <a:pt x="903" y="190"/>
                  </a:cubicBezTo>
                  <a:cubicBezTo>
                    <a:pt x="937" y="214"/>
                    <a:pt x="980" y="233"/>
                    <a:pt x="1042" y="231"/>
                  </a:cubicBezTo>
                  <a:cubicBezTo>
                    <a:pt x="1017" y="259"/>
                    <a:pt x="993" y="301"/>
                    <a:pt x="1016" y="342"/>
                  </a:cubicBezTo>
                  <a:cubicBezTo>
                    <a:pt x="1020" y="349"/>
                    <a:pt x="1032" y="359"/>
                    <a:pt x="1032" y="364"/>
                  </a:cubicBezTo>
                  <a:cubicBezTo>
                    <a:pt x="1032" y="366"/>
                    <a:pt x="1022" y="382"/>
                    <a:pt x="1019" y="387"/>
                  </a:cubicBezTo>
                  <a:cubicBezTo>
                    <a:pt x="1004" y="411"/>
                    <a:pt x="990" y="437"/>
                    <a:pt x="976" y="458"/>
                  </a:cubicBezTo>
                  <a:cubicBezTo>
                    <a:pt x="948" y="442"/>
                    <a:pt x="920" y="424"/>
                    <a:pt x="890" y="409"/>
                  </a:cubicBezTo>
                  <a:lnTo>
                    <a:pt x="890" y="185"/>
                  </a:lnTo>
                  <a:close/>
                  <a:moveTo>
                    <a:pt x="912" y="143"/>
                  </a:moveTo>
                  <a:cubicBezTo>
                    <a:pt x="917" y="130"/>
                    <a:pt x="919" y="107"/>
                    <a:pt x="925" y="98"/>
                  </a:cubicBezTo>
                  <a:cubicBezTo>
                    <a:pt x="938" y="74"/>
                    <a:pt x="970" y="67"/>
                    <a:pt x="976" y="39"/>
                  </a:cubicBezTo>
                  <a:cubicBezTo>
                    <a:pt x="1035" y="52"/>
                    <a:pt x="1067" y="90"/>
                    <a:pt x="1087" y="145"/>
                  </a:cubicBezTo>
                  <a:cubicBezTo>
                    <a:pt x="1090" y="153"/>
                    <a:pt x="1096" y="163"/>
                    <a:pt x="1095" y="167"/>
                  </a:cubicBezTo>
                  <a:cubicBezTo>
                    <a:pt x="1095" y="170"/>
                    <a:pt x="1090" y="175"/>
                    <a:pt x="1087" y="179"/>
                  </a:cubicBezTo>
                  <a:cubicBezTo>
                    <a:pt x="1082" y="188"/>
                    <a:pt x="1073" y="206"/>
                    <a:pt x="1062" y="210"/>
                  </a:cubicBezTo>
                  <a:cubicBezTo>
                    <a:pt x="1055" y="212"/>
                    <a:pt x="1036" y="210"/>
                    <a:pt x="1024" y="210"/>
                  </a:cubicBezTo>
                  <a:cubicBezTo>
                    <a:pt x="989" y="208"/>
                    <a:pt x="951" y="196"/>
                    <a:pt x="925" y="179"/>
                  </a:cubicBezTo>
                  <a:cubicBezTo>
                    <a:pt x="918" y="176"/>
                    <a:pt x="900" y="164"/>
                    <a:pt x="900" y="162"/>
                  </a:cubicBezTo>
                  <a:cubicBezTo>
                    <a:pt x="900" y="161"/>
                    <a:pt x="911" y="145"/>
                    <a:pt x="912" y="143"/>
                  </a:cubicBezTo>
                  <a:moveTo>
                    <a:pt x="1137" y="173"/>
                  </a:moveTo>
                  <a:cubicBezTo>
                    <a:pt x="1179" y="173"/>
                    <a:pt x="1186" y="235"/>
                    <a:pt x="1147" y="244"/>
                  </a:cubicBezTo>
                  <a:cubicBezTo>
                    <a:pt x="1090" y="257"/>
                    <a:pt x="1090" y="172"/>
                    <a:pt x="1137" y="173"/>
                  </a:cubicBezTo>
                  <a:close/>
                  <a:moveTo>
                    <a:pt x="1202" y="70"/>
                  </a:moveTo>
                  <a:cubicBezTo>
                    <a:pt x="1218" y="73"/>
                    <a:pt x="1233" y="90"/>
                    <a:pt x="1236" y="104"/>
                  </a:cubicBezTo>
                  <a:cubicBezTo>
                    <a:pt x="1242" y="143"/>
                    <a:pt x="1208" y="165"/>
                    <a:pt x="1193" y="186"/>
                  </a:cubicBezTo>
                  <a:cubicBezTo>
                    <a:pt x="1180" y="166"/>
                    <a:pt x="1160" y="145"/>
                    <a:pt x="1124" y="152"/>
                  </a:cubicBezTo>
                  <a:cubicBezTo>
                    <a:pt x="1137" y="115"/>
                    <a:pt x="1149" y="61"/>
                    <a:pt x="1202" y="70"/>
                  </a:cubicBezTo>
                  <a:close/>
                  <a:moveTo>
                    <a:pt x="1095" y="534"/>
                  </a:moveTo>
                  <a:cubicBezTo>
                    <a:pt x="1163" y="495"/>
                    <a:pt x="1231" y="457"/>
                    <a:pt x="1299" y="417"/>
                  </a:cubicBezTo>
                  <a:cubicBezTo>
                    <a:pt x="1280" y="475"/>
                    <a:pt x="1302" y="554"/>
                    <a:pt x="1331" y="585"/>
                  </a:cubicBezTo>
                  <a:cubicBezTo>
                    <a:pt x="1274" y="574"/>
                    <a:pt x="1224" y="593"/>
                    <a:pt x="1221" y="645"/>
                  </a:cubicBezTo>
                  <a:cubicBezTo>
                    <a:pt x="1179" y="644"/>
                    <a:pt x="1138" y="643"/>
                    <a:pt x="1095" y="644"/>
                  </a:cubicBezTo>
                  <a:lnTo>
                    <a:pt x="1095" y="534"/>
                  </a:lnTo>
                  <a:close/>
                  <a:moveTo>
                    <a:pt x="1028" y="300"/>
                  </a:moveTo>
                  <a:cubicBezTo>
                    <a:pt x="1032" y="266"/>
                    <a:pt x="1063" y="244"/>
                    <a:pt x="1082" y="224"/>
                  </a:cubicBezTo>
                  <a:cubicBezTo>
                    <a:pt x="1089" y="252"/>
                    <a:pt x="1108" y="267"/>
                    <a:pt x="1140" y="268"/>
                  </a:cubicBezTo>
                  <a:cubicBezTo>
                    <a:pt x="1131" y="290"/>
                    <a:pt x="1129" y="310"/>
                    <a:pt x="1114" y="330"/>
                  </a:cubicBezTo>
                  <a:cubicBezTo>
                    <a:pt x="1089" y="363"/>
                    <a:pt x="1023" y="354"/>
                    <a:pt x="1028" y="300"/>
                  </a:cubicBezTo>
                  <a:moveTo>
                    <a:pt x="1038" y="493"/>
                  </a:moveTo>
                  <a:cubicBezTo>
                    <a:pt x="1024" y="485"/>
                    <a:pt x="1011" y="477"/>
                    <a:pt x="997" y="470"/>
                  </a:cubicBezTo>
                  <a:cubicBezTo>
                    <a:pt x="1014" y="436"/>
                    <a:pt x="1033" y="405"/>
                    <a:pt x="1051" y="373"/>
                  </a:cubicBezTo>
                  <a:cubicBezTo>
                    <a:pt x="1118" y="390"/>
                    <a:pt x="1147" y="337"/>
                    <a:pt x="1161" y="287"/>
                  </a:cubicBezTo>
                  <a:cubicBezTo>
                    <a:pt x="1187" y="340"/>
                    <a:pt x="1218" y="389"/>
                    <a:pt x="1292" y="395"/>
                  </a:cubicBezTo>
                  <a:cubicBezTo>
                    <a:pt x="1228" y="431"/>
                    <a:pt x="1147" y="483"/>
                    <a:pt x="1083" y="515"/>
                  </a:cubicBezTo>
                  <a:cubicBezTo>
                    <a:pt x="1075" y="519"/>
                    <a:pt x="1049" y="500"/>
                    <a:pt x="1038" y="493"/>
                  </a:cubicBezTo>
                  <a:moveTo>
                    <a:pt x="890" y="728"/>
                  </a:moveTo>
                  <a:cubicBezTo>
                    <a:pt x="917" y="727"/>
                    <a:pt x="932" y="707"/>
                    <a:pt x="945" y="698"/>
                  </a:cubicBezTo>
                  <a:cubicBezTo>
                    <a:pt x="986" y="720"/>
                    <a:pt x="1024" y="744"/>
                    <a:pt x="1064" y="766"/>
                  </a:cubicBezTo>
                  <a:cubicBezTo>
                    <a:pt x="1008" y="802"/>
                    <a:pt x="948" y="833"/>
                    <a:pt x="892" y="867"/>
                  </a:cubicBezTo>
                  <a:cubicBezTo>
                    <a:pt x="889" y="824"/>
                    <a:pt x="891" y="774"/>
                    <a:pt x="890" y="728"/>
                  </a:cubicBezTo>
                  <a:moveTo>
                    <a:pt x="1073" y="747"/>
                  </a:moveTo>
                  <a:cubicBezTo>
                    <a:pt x="1034" y="724"/>
                    <a:pt x="994" y="701"/>
                    <a:pt x="955" y="678"/>
                  </a:cubicBezTo>
                  <a:cubicBezTo>
                    <a:pt x="961" y="659"/>
                    <a:pt x="959" y="633"/>
                    <a:pt x="952" y="616"/>
                  </a:cubicBezTo>
                  <a:cubicBezTo>
                    <a:pt x="992" y="593"/>
                    <a:pt x="1033" y="571"/>
                    <a:pt x="1072" y="547"/>
                  </a:cubicBezTo>
                  <a:cubicBezTo>
                    <a:pt x="1075" y="611"/>
                    <a:pt x="1072" y="681"/>
                    <a:pt x="1073" y="747"/>
                  </a:cubicBezTo>
                  <a:moveTo>
                    <a:pt x="1271" y="224"/>
                  </a:moveTo>
                  <a:cubicBezTo>
                    <a:pt x="1288" y="226"/>
                    <a:pt x="1315" y="232"/>
                    <a:pt x="1333" y="241"/>
                  </a:cubicBezTo>
                  <a:cubicBezTo>
                    <a:pt x="1349" y="249"/>
                    <a:pt x="1372" y="266"/>
                    <a:pt x="1375" y="276"/>
                  </a:cubicBezTo>
                  <a:cubicBezTo>
                    <a:pt x="1379" y="292"/>
                    <a:pt x="1368" y="327"/>
                    <a:pt x="1363" y="336"/>
                  </a:cubicBezTo>
                  <a:cubicBezTo>
                    <a:pt x="1358" y="345"/>
                    <a:pt x="1339" y="370"/>
                    <a:pt x="1329" y="373"/>
                  </a:cubicBezTo>
                  <a:cubicBezTo>
                    <a:pt x="1327" y="374"/>
                    <a:pt x="1326" y="373"/>
                    <a:pt x="1324" y="373"/>
                  </a:cubicBezTo>
                  <a:cubicBezTo>
                    <a:pt x="1282" y="384"/>
                    <a:pt x="1235" y="359"/>
                    <a:pt x="1214" y="334"/>
                  </a:cubicBezTo>
                  <a:cubicBezTo>
                    <a:pt x="1207" y="325"/>
                    <a:pt x="1197" y="310"/>
                    <a:pt x="1191" y="298"/>
                  </a:cubicBezTo>
                  <a:cubicBezTo>
                    <a:pt x="1184" y="285"/>
                    <a:pt x="1174" y="267"/>
                    <a:pt x="1174" y="257"/>
                  </a:cubicBezTo>
                  <a:cubicBezTo>
                    <a:pt x="1174" y="257"/>
                    <a:pt x="1190" y="232"/>
                    <a:pt x="1193" y="230"/>
                  </a:cubicBezTo>
                  <a:cubicBezTo>
                    <a:pt x="1205" y="223"/>
                    <a:pt x="1253" y="223"/>
                    <a:pt x="1271" y="224"/>
                  </a:cubicBezTo>
                  <a:moveTo>
                    <a:pt x="1539" y="231"/>
                  </a:moveTo>
                  <a:cubicBezTo>
                    <a:pt x="1552" y="230"/>
                    <a:pt x="1573" y="227"/>
                    <a:pt x="1587" y="231"/>
                  </a:cubicBezTo>
                  <a:cubicBezTo>
                    <a:pt x="1595" y="234"/>
                    <a:pt x="1604" y="249"/>
                    <a:pt x="1612" y="257"/>
                  </a:cubicBezTo>
                  <a:cubicBezTo>
                    <a:pt x="1620" y="266"/>
                    <a:pt x="1636" y="275"/>
                    <a:pt x="1636" y="286"/>
                  </a:cubicBezTo>
                  <a:cubicBezTo>
                    <a:pt x="1635" y="297"/>
                    <a:pt x="1611" y="306"/>
                    <a:pt x="1602" y="315"/>
                  </a:cubicBezTo>
                  <a:cubicBezTo>
                    <a:pt x="1569" y="343"/>
                    <a:pt x="1540" y="388"/>
                    <a:pt x="1520" y="424"/>
                  </a:cubicBezTo>
                  <a:cubicBezTo>
                    <a:pt x="1497" y="407"/>
                    <a:pt x="1471" y="380"/>
                    <a:pt x="1451" y="357"/>
                  </a:cubicBezTo>
                  <a:cubicBezTo>
                    <a:pt x="1431" y="333"/>
                    <a:pt x="1415" y="303"/>
                    <a:pt x="1402" y="276"/>
                  </a:cubicBezTo>
                  <a:cubicBezTo>
                    <a:pt x="1437" y="258"/>
                    <a:pt x="1485" y="235"/>
                    <a:pt x="1539" y="231"/>
                  </a:cubicBezTo>
                  <a:moveTo>
                    <a:pt x="1709" y="242"/>
                  </a:moveTo>
                  <a:cubicBezTo>
                    <a:pt x="1709" y="242"/>
                    <a:pt x="1705" y="241"/>
                    <a:pt x="1705" y="241"/>
                  </a:cubicBezTo>
                  <a:cubicBezTo>
                    <a:pt x="1677" y="235"/>
                    <a:pt x="1655" y="250"/>
                    <a:pt x="1648" y="261"/>
                  </a:cubicBezTo>
                  <a:cubicBezTo>
                    <a:pt x="1647" y="262"/>
                    <a:pt x="1647" y="261"/>
                    <a:pt x="1647" y="260"/>
                  </a:cubicBezTo>
                  <a:cubicBezTo>
                    <a:pt x="1633" y="249"/>
                    <a:pt x="1617" y="222"/>
                    <a:pt x="1606" y="217"/>
                  </a:cubicBezTo>
                  <a:cubicBezTo>
                    <a:pt x="1595" y="211"/>
                    <a:pt x="1567" y="209"/>
                    <a:pt x="1567" y="210"/>
                  </a:cubicBezTo>
                  <a:cubicBezTo>
                    <a:pt x="1558" y="209"/>
                    <a:pt x="1549" y="209"/>
                    <a:pt x="1541" y="210"/>
                  </a:cubicBezTo>
                  <a:cubicBezTo>
                    <a:pt x="1538" y="210"/>
                    <a:pt x="1535" y="210"/>
                    <a:pt x="1532" y="211"/>
                  </a:cubicBezTo>
                  <a:cubicBezTo>
                    <a:pt x="1527" y="211"/>
                    <a:pt x="1521" y="211"/>
                    <a:pt x="1516" y="212"/>
                  </a:cubicBezTo>
                  <a:cubicBezTo>
                    <a:pt x="1512" y="213"/>
                    <a:pt x="1508" y="214"/>
                    <a:pt x="1504" y="214"/>
                  </a:cubicBezTo>
                  <a:cubicBezTo>
                    <a:pt x="1501" y="215"/>
                    <a:pt x="1497" y="215"/>
                    <a:pt x="1493" y="216"/>
                  </a:cubicBezTo>
                  <a:cubicBezTo>
                    <a:pt x="1488" y="217"/>
                    <a:pt x="1484" y="219"/>
                    <a:pt x="1479" y="220"/>
                  </a:cubicBezTo>
                  <a:cubicBezTo>
                    <a:pt x="1477" y="221"/>
                    <a:pt x="1474" y="221"/>
                    <a:pt x="1472" y="222"/>
                  </a:cubicBezTo>
                  <a:cubicBezTo>
                    <a:pt x="1467" y="224"/>
                    <a:pt x="1461" y="225"/>
                    <a:pt x="1456" y="227"/>
                  </a:cubicBezTo>
                  <a:cubicBezTo>
                    <a:pt x="1455" y="228"/>
                    <a:pt x="1453" y="228"/>
                    <a:pt x="1452" y="229"/>
                  </a:cubicBezTo>
                  <a:cubicBezTo>
                    <a:pt x="1446" y="231"/>
                    <a:pt x="1441" y="233"/>
                    <a:pt x="1436" y="236"/>
                  </a:cubicBezTo>
                  <a:cubicBezTo>
                    <a:pt x="1435" y="236"/>
                    <a:pt x="1434" y="237"/>
                    <a:pt x="1433" y="237"/>
                  </a:cubicBezTo>
                  <a:cubicBezTo>
                    <a:pt x="1427" y="240"/>
                    <a:pt x="1421" y="243"/>
                    <a:pt x="1416" y="246"/>
                  </a:cubicBezTo>
                  <a:cubicBezTo>
                    <a:pt x="1415" y="246"/>
                    <a:pt x="1415" y="246"/>
                    <a:pt x="1415" y="246"/>
                  </a:cubicBezTo>
                  <a:cubicBezTo>
                    <a:pt x="1409" y="249"/>
                    <a:pt x="1403" y="252"/>
                    <a:pt x="1398" y="256"/>
                  </a:cubicBezTo>
                  <a:lnTo>
                    <a:pt x="1391" y="262"/>
                  </a:lnTo>
                  <a:lnTo>
                    <a:pt x="1365" y="237"/>
                  </a:lnTo>
                  <a:cubicBezTo>
                    <a:pt x="1365" y="236"/>
                    <a:pt x="1364" y="236"/>
                    <a:pt x="1364" y="235"/>
                  </a:cubicBezTo>
                  <a:cubicBezTo>
                    <a:pt x="1331" y="211"/>
                    <a:pt x="1277" y="194"/>
                    <a:pt x="1214" y="205"/>
                  </a:cubicBezTo>
                  <a:cubicBezTo>
                    <a:pt x="1211" y="201"/>
                    <a:pt x="1221" y="196"/>
                    <a:pt x="1225" y="190"/>
                  </a:cubicBezTo>
                  <a:cubicBezTo>
                    <a:pt x="1244" y="167"/>
                    <a:pt x="1270" y="127"/>
                    <a:pt x="1252" y="87"/>
                  </a:cubicBezTo>
                  <a:cubicBezTo>
                    <a:pt x="1250" y="81"/>
                    <a:pt x="1237" y="69"/>
                    <a:pt x="1237" y="65"/>
                  </a:cubicBezTo>
                  <a:cubicBezTo>
                    <a:pt x="1237" y="65"/>
                    <a:pt x="1237" y="64"/>
                    <a:pt x="1237" y="64"/>
                  </a:cubicBezTo>
                  <a:lnTo>
                    <a:pt x="1217" y="52"/>
                  </a:lnTo>
                  <a:cubicBezTo>
                    <a:pt x="1166" y="37"/>
                    <a:pt x="1134" y="67"/>
                    <a:pt x="1117" y="105"/>
                  </a:cubicBezTo>
                  <a:cubicBezTo>
                    <a:pt x="1117" y="105"/>
                    <a:pt x="1117" y="106"/>
                    <a:pt x="1116" y="106"/>
                  </a:cubicBezTo>
                  <a:cubicBezTo>
                    <a:pt x="1115" y="109"/>
                    <a:pt x="1114" y="111"/>
                    <a:pt x="1113" y="114"/>
                  </a:cubicBezTo>
                  <a:cubicBezTo>
                    <a:pt x="1113" y="115"/>
                    <a:pt x="1112" y="116"/>
                    <a:pt x="1112" y="117"/>
                  </a:cubicBezTo>
                  <a:cubicBezTo>
                    <a:pt x="1111" y="119"/>
                    <a:pt x="1111" y="121"/>
                    <a:pt x="1110" y="123"/>
                  </a:cubicBezTo>
                  <a:cubicBezTo>
                    <a:pt x="1109" y="126"/>
                    <a:pt x="1108" y="129"/>
                    <a:pt x="1107" y="132"/>
                  </a:cubicBezTo>
                  <a:cubicBezTo>
                    <a:pt x="1105" y="125"/>
                    <a:pt x="1102" y="119"/>
                    <a:pt x="1099" y="113"/>
                  </a:cubicBezTo>
                  <a:cubicBezTo>
                    <a:pt x="1077" y="71"/>
                    <a:pt x="1047" y="37"/>
                    <a:pt x="998" y="23"/>
                  </a:cubicBezTo>
                  <a:cubicBezTo>
                    <a:pt x="985" y="18"/>
                    <a:pt x="972" y="15"/>
                    <a:pt x="972" y="13"/>
                  </a:cubicBezTo>
                  <a:cubicBezTo>
                    <a:pt x="970" y="9"/>
                    <a:pt x="962" y="7"/>
                    <a:pt x="956" y="6"/>
                  </a:cubicBezTo>
                  <a:lnTo>
                    <a:pt x="956" y="6"/>
                  </a:lnTo>
                  <a:cubicBezTo>
                    <a:pt x="955" y="6"/>
                    <a:pt x="953" y="6"/>
                    <a:pt x="952" y="6"/>
                  </a:cubicBezTo>
                  <a:cubicBezTo>
                    <a:pt x="950" y="5"/>
                    <a:pt x="948" y="5"/>
                    <a:pt x="948" y="5"/>
                  </a:cubicBezTo>
                  <a:lnTo>
                    <a:pt x="948" y="5"/>
                  </a:lnTo>
                  <a:cubicBezTo>
                    <a:pt x="945" y="5"/>
                    <a:pt x="942" y="5"/>
                    <a:pt x="940" y="5"/>
                  </a:cubicBezTo>
                  <a:cubicBezTo>
                    <a:pt x="940" y="5"/>
                    <a:pt x="939" y="5"/>
                    <a:pt x="939" y="5"/>
                  </a:cubicBezTo>
                  <a:cubicBezTo>
                    <a:pt x="937" y="5"/>
                    <a:pt x="934" y="6"/>
                    <a:pt x="931" y="7"/>
                  </a:cubicBezTo>
                  <a:lnTo>
                    <a:pt x="931" y="7"/>
                  </a:lnTo>
                  <a:cubicBezTo>
                    <a:pt x="921" y="9"/>
                    <a:pt x="912" y="13"/>
                    <a:pt x="903" y="16"/>
                  </a:cubicBezTo>
                  <a:cubicBezTo>
                    <a:pt x="903" y="16"/>
                    <a:pt x="902" y="16"/>
                    <a:pt x="902" y="16"/>
                  </a:cubicBezTo>
                  <a:cubicBezTo>
                    <a:pt x="900" y="17"/>
                    <a:pt x="898" y="17"/>
                    <a:pt x="895" y="18"/>
                  </a:cubicBezTo>
                  <a:cubicBezTo>
                    <a:pt x="895" y="18"/>
                    <a:pt x="894" y="18"/>
                    <a:pt x="893" y="19"/>
                  </a:cubicBezTo>
                  <a:cubicBezTo>
                    <a:pt x="891" y="19"/>
                    <a:pt x="888" y="20"/>
                    <a:pt x="885" y="20"/>
                  </a:cubicBezTo>
                  <a:cubicBezTo>
                    <a:pt x="857" y="22"/>
                    <a:pt x="835" y="0"/>
                    <a:pt x="804" y="6"/>
                  </a:cubicBezTo>
                  <a:cubicBezTo>
                    <a:pt x="793" y="9"/>
                    <a:pt x="785" y="16"/>
                    <a:pt x="785" y="16"/>
                  </a:cubicBezTo>
                  <a:lnTo>
                    <a:pt x="756" y="24"/>
                  </a:lnTo>
                  <a:lnTo>
                    <a:pt x="755" y="24"/>
                  </a:lnTo>
                  <a:cubicBezTo>
                    <a:pt x="749" y="27"/>
                    <a:pt x="743" y="30"/>
                    <a:pt x="737" y="33"/>
                  </a:cubicBezTo>
                  <a:cubicBezTo>
                    <a:pt x="737" y="33"/>
                    <a:pt x="737" y="33"/>
                    <a:pt x="737" y="33"/>
                  </a:cubicBezTo>
                  <a:cubicBezTo>
                    <a:pt x="731" y="36"/>
                    <a:pt x="726" y="39"/>
                    <a:pt x="721" y="43"/>
                  </a:cubicBezTo>
                  <a:cubicBezTo>
                    <a:pt x="721" y="43"/>
                    <a:pt x="720" y="43"/>
                    <a:pt x="720" y="43"/>
                  </a:cubicBezTo>
                  <a:cubicBezTo>
                    <a:pt x="715" y="47"/>
                    <a:pt x="710" y="50"/>
                    <a:pt x="706" y="54"/>
                  </a:cubicBezTo>
                  <a:cubicBezTo>
                    <a:pt x="705" y="55"/>
                    <a:pt x="705" y="55"/>
                    <a:pt x="704" y="56"/>
                  </a:cubicBezTo>
                  <a:cubicBezTo>
                    <a:pt x="700" y="59"/>
                    <a:pt x="696" y="63"/>
                    <a:pt x="693" y="67"/>
                  </a:cubicBezTo>
                  <a:cubicBezTo>
                    <a:pt x="692" y="68"/>
                    <a:pt x="691" y="69"/>
                    <a:pt x="690" y="70"/>
                  </a:cubicBezTo>
                  <a:cubicBezTo>
                    <a:pt x="687" y="74"/>
                    <a:pt x="684" y="78"/>
                    <a:pt x="681" y="82"/>
                  </a:cubicBezTo>
                  <a:cubicBezTo>
                    <a:pt x="679" y="84"/>
                    <a:pt x="678" y="85"/>
                    <a:pt x="677" y="87"/>
                  </a:cubicBezTo>
                  <a:cubicBezTo>
                    <a:pt x="675" y="91"/>
                    <a:pt x="672" y="94"/>
                    <a:pt x="670" y="98"/>
                  </a:cubicBezTo>
                  <a:cubicBezTo>
                    <a:pt x="668" y="101"/>
                    <a:pt x="667" y="104"/>
                    <a:pt x="665" y="107"/>
                  </a:cubicBezTo>
                  <a:cubicBezTo>
                    <a:pt x="664" y="110"/>
                    <a:pt x="662" y="113"/>
                    <a:pt x="661" y="116"/>
                  </a:cubicBezTo>
                  <a:cubicBezTo>
                    <a:pt x="658" y="122"/>
                    <a:pt x="655" y="129"/>
                    <a:pt x="653" y="136"/>
                  </a:cubicBezTo>
                  <a:cubicBezTo>
                    <a:pt x="639" y="87"/>
                    <a:pt x="607" y="32"/>
                    <a:pt x="541" y="53"/>
                  </a:cubicBezTo>
                  <a:cubicBezTo>
                    <a:pt x="541" y="52"/>
                    <a:pt x="541" y="52"/>
                    <a:pt x="541" y="52"/>
                  </a:cubicBezTo>
                  <a:lnTo>
                    <a:pt x="523" y="64"/>
                  </a:lnTo>
                  <a:cubicBezTo>
                    <a:pt x="521" y="67"/>
                    <a:pt x="516" y="74"/>
                    <a:pt x="511" y="80"/>
                  </a:cubicBezTo>
                  <a:cubicBezTo>
                    <a:pt x="511" y="80"/>
                    <a:pt x="511" y="80"/>
                    <a:pt x="511" y="80"/>
                  </a:cubicBezTo>
                  <a:cubicBezTo>
                    <a:pt x="510" y="81"/>
                    <a:pt x="509" y="82"/>
                    <a:pt x="508" y="83"/>
                  </a:cubicBezTo>
                  <a:cubicBezTo>
                    <a:pt x="508" y="84"/>
                    <a:pt x="507" y="84"/>
                    <a:pt x="507" y="85"/>
                  </a:cubicBezTo>
                  <a:cubicBezTo>
                    <a:pt x="506" y="86"/>
                    <a:pt x="506" y="86"/>
                    <a:pt x="505" y="87"/>
                  </a:cubicBezTo>
                  <a:cubicBezTo>
                    <a:pt x="505" y="88"/>
                    <a:pt x="505" y="88"/>
                    <a:pt x="504" y="89"/>
                  </a:cubicBezTo>
                  <a:cubicBezTo>
                    <a:pt x="504" y="90"/>
                    <a:pt x="503" y="91"/>
                    <a:pt x="503" y="92"/>
                  </a:cubicBezTo>
                  <a:cubicBezTo>
                    <a:pt x="486" y="141"/>
                    <a:pt x="529" y="176"/>
                    <a:pt x="548" y="205"/>
                  </a:cubicBezTo>
                  <a:cubicBezTo>
                    <a:pt x="482" y="194"/>
                    <a:pt x="418" y="213"/>
                    <a:pt x="387" y="241"/>
                  </a:cubicBezTo>
                  <a:lnTo>
                    <a:pt x="387" y="241"/>
                  </a:lnTo>
                  <a:lnTo>
                    <a:pt x="375" y="261"/>
                  </a:lnTo>
                  <a:lnTo>
                    <a:pt x="365" y="255"/>
                  </a:lnTo>
                  <a:lnTo>
                    <a:pt x="365" y="256"/>
                  </a:lnTo>
                  <a:cubicBezTo>
                    <a:pt x="330" y="236"/>
                    <a:pt x="278" y="213"/>
                    <a:pt x="224" y="210"/>
                  </a:cubicBezTo>
                  <a:cubicBezTo>
                    <a:pt x="218" y="209"/>
                    <a:pt x="209" y="207"/>
                    <a:pt x="194" y="207"/>
                  </a:cubicBezTo>
                  <a:cubicBezTo>
                    <a:pt x="179" y="208"/>
                    <a:pt x="180" y="204"/>
                    <a:pt x="162" y="216"/>
                  </a:cubicBezTo>
                  <a:cubicBezTo>
                    <a:pt x="142" y="228"/>
                    <a:pt x="143" y="230"/>
                    <a:pt x="140" y="232"/>
                  </a:cubicBezTo>
                  <a:cubicBezTo>
                    <a:pt x="139" y="233"/>
                    <a:pt x="138" y="235"/>
                    <a:pt x="137" y="236"/>
                  </a:cubicBezTo>
                  <a:cubicBezTo>
                    <a:pt x="135" y="238"/>
                    <a:pt x="132" y="241"/>
                    <a:pt x="130" y="244"/>
                  </a:cubicBezTo>
                  <a:cubicBezTo>
                    <a:pt x="129" y="245"/>
                    <a:pt x="129" y="245"/>
                    <a:pt x="128" y="246"/>
                  </a:cubicBezTo>
                  <a:cubicBezTo>
                    <a:pt x="126" y="248"/>
                    <a:pt x="125" y="250"/>
                    <a:pt x="123" y="252"/>
                  </a:cubicBezTo>
                  <a:cubicBezTo>
                    <a:pt x="122" y="253"/>
                    <a:pt x="121" y="254"/>
                    <a:pt x="121" y="254"/>
                  </a:cubicBezTo>
                  <a:cubicBezTo>
                    <a:pt x="119" y="257"/>
                    <a:pt x="117" y="259"/>
                    <a:pt x="115" y="261"/>
                  </a:cubicBezTo>
                  <a:cubicBezTo>
                    <a:pt x="104" y="253"/>
                    <a:pt x="94" y="244"/>
                    <a:pt x="78" y="241"/>
                  </a:cubicBezTo>
                  <a:cubicBezTo>
                    <a:pt x="78" y="241"/>
                    <a:pt x="72" y="240"/>
                    <a:pt x="72" y="240"/>
                  </a:cubicBezTo>
                  <a:cubicBezTo>
                    <a:pt x="64" y="240"/>
                    <a:pt x="65" y="241"/>
                    <a:pt x="55" y="242"/>
                  </a:cubicBezTo>
                  <a:cubicBezTo>
                    <a:pt x="18" y="253"/>
                    <a:pt x="0" y="289"/>
                    <a:pt x="14" y="323"/>
                  </a:cubicBezTo>
                  <a:cubicBezTo>
                    <a:pt x="18" y="333"/>
                    <a:pt x="30" y="340"/>
                    <a:pt x="32" y="349"/>
                  </a:cubicBezTo>
                  <a:cubicBezTo>
                    <a:pt x="34" y="356"/>
                    <a:pt x="31" y="363"/>
                    <a:pt x="32" y="371"/>
                  </a:cubicBezTo>
                  <a:cubicBezTo>
                    <a:pt x="37" y="434"/>
                    <a:pt x="77" y="494"/>
                    <a:pt x="106" y="541"/>
                  </a:cubicBezTo>
                  <a:cubicBezTo>
                    <a:pt x="133" y="587"/>
                    <a:pt x="160" y="633"/>
                    <a:pt x="201" y="660"/>
                  </a:cubicBezTo>
                  <a:cubicBezTo>
                    <a:pt x="207" y="664"/>
                    <a:pt x="217" y="664"/>
                    <a:pt x="223" y="669"/>
                  </a:cubicBezTo>
                  <a:cubicBezTo>
                    <a:pt x="229" y="675"/>
                    <a:pt x="230" y="685"/>
                    <a:pt x="235" y="690"/>
                  </a:cubicBezTo>
                  <a:cubicBezTo>
                    <a:pt x="247" y="701"/>
                    <a:pt x="265" y="708"/>
                    <a:pt x="287" y="705"/>
                  </a:cubicBezTo>
                  <a:cubicBezTo>
                    <a:pt x="301" y="703"/>
                    <a:pt x="313" y="689"/>
                    <a:pt x="321" y="689"/>
                  </a:cubicBezTo>
                  <a:cubicBezTo>
                    <a:pt x="330" y="688"/>
                    <a:pt x="341" y="694"/>
                    <a:pt x="351" y="697"/>
                  </a:cubicBezTo>
                  <a:cubicBezTo>
                    <a:pt x="362" y="700"/>
                    <a:pt x="375" y="701"/>
                    <a:pt x="383" y="705"/>
                  </a:cubicBezTo>
                  <a:cubicBezTo>
                    <a:pt x="397" y="712"/>
                    <a:pt x="409" y="735"/>
                    <a:pt x="417" y="749"/>
                  </a:cubicBezTo>
                  <a:cubicBezTo>
                    <a:pt x="436" y="783"/>
                    <a:pt x="441" y="831"/>
                    <a:pt x="430" y="876"/>
                  </a:cubicBezTo>
                  <a:cubicBezTo>
                    <a:pt x="428" y="886"/>
                    <a:pt x="421" y="899"/>
                    <a:pt x="425" y="907"/>
                  </a:cubicBezTo>
                  <a:cubicBezTo>
                    <a:pt x="429" y="914"/>
                    <a:pt x="453" y="920"/>
                    <a:pt x="466" y="926"/>
                  </a:cubicBezTo>
                  <a:cubicBezTo>
                    <a:pt x="510" y="946"/>
                    <a:pt x="548" y="966"/>
                    <a:pt x="567" y="1008"/>
                  </a:cubicBezTo>
                  <a:cubicBezTo>
                    <a:pt x="577" y="1031"/>
                    <a:pt x="576" y="1053"/>
                    <a:pt x="570" y="1078"/>
                  </a:cubicBezTo>
                  <a:cubicBezTo>
                    <a:pt x="568" y="1085"/>
                    <a:pt x="567" y="1099"/>
                    <a:pt x="563" y="1104"/>
                  </a:cubicBezTo>
                  <a:cubicBezTo>
                    <a:pt x="559" y="1108"/>
                    <a:pt x="550" y="1109"/>
                    <a:pt x="548" y="1110"/>
                  </a:cubicBezTo>
                  <a:cubicBezTo>
                    <a:pt x="511" y="1135"/>
                    <a:pt x="517" y="1195"/>
                    <a:pt x="555" y="1213"/>
                  </a:cubicBezTo>
                  <a:cubicBezTo>
                    <a:pt x="592" y="1230"/>
                    <a:pt x="638" y="1205"/>
                    <a:pt x="639" y="1162"/>
                  </a:cubicBezTo>
                  <a:cubicBezTo>
                    <a:pt x="640" y="1156"/>
                    <a:pt x="635" y="1142"/>
                    <a:pt x="635" y="1139"/>
                  </a:cubicBezTo>
                  <a:cubicBezTo>
                    <a:pt x="637" y="1133"/>
                    <a:pt x="652" y="1124"/>
                    <a:pt x="656" y="1123"/>
                  </a:cubicBezTo>
                  <a:cubicBezTo>
                    <a:pt x="679" y="1180"/>
                    <a:pt x="720" y="1228"/>
                    <a:pt x="739" y="1292"/>
                  </a:cubicBezTo>
                  <a:cubicBezTo>
                    <a:pt x="759" y="1358"/>
                    <a:pt x="760" y="1435"/>
                    <a:pt x="759" y="1525"/>
                  </a:cubicBezTo>
                  <a:lnTo>
                    <a:pt x="761" y="1525"/>
                  </a:lnTo>
                  <a:cubicBezTo>
                    <a:pt x="838" y="1497"/>
                    <a:pt x="840" y="1393"/>
                    <a:pt x="880" y="1326"/>
                  </a:cubicBezTo>
                  <a:cubicBezTo>
                    <a:pt x="920" y="1392"/>
                    <a:pt x="921" y="1497"/>
                    <a:pt x="998" y="1525"/>
                  </a:cubicBezTo>
                  <a:lnTo>
                    <a:pt x="1000" y="1525"/>
                  </a:lnTo>
                  <a:cubicBezTo>
                    <a:pt x="998" y="1438"/>
                    <a:pt x="1002" y="1358"/>
                    <a:pt x="1020" y="1292"/>
                  </a:cubicBezTo>
                  <a:cubicBezTo>
                    <a:pt x="1036" y="1234"/>
                    <a:pt x="1065" y="1192"/>
                    <a:pt x="1098" y="1149"/>
                  </a:cubicBezTo>
                  <a:cubicBezTo>
                    <a:pt x="1102" y="1144"/>
                    <a:pt x="1105" y="1136"/>
                    <a:pt x="1112" y="1134"/>
                  </a:cubicBezTo>
                  <a:cubicBezTo>
                    <a:pt x="1130" y="1148"/>
                    <a:pt x="1117" y="1157"/>
                    <a:pt x="1121" y="1177"/>
                  </a:cubicBezTo>
                  <a:cubicBezTo>
                    <a:pt x="1127" y="1204"/>
                    <a:pt x="1156" y="1229"/>
                    <a:pt x="1193" y="1220"/>
                  </a:cubicBezTo>
                  <a:cubicBezTo>
                    <a:pt x="1242" y="1208"/>
                    <a:pt x="1251" y="1139"/>
                    <a:pt x="1208" y="1113"/>
                  </a:cubicBezTo>
                  <a:cubicBezTo>
                    <a:pt x="1203" y="1110"/>
                    <a:pt x="1193" y="1108"/>
                    <a:pt x="1189" y="1104"/>
                  </a:cubicBezTo>
                  <a:cubicBezTo>
                    <a:pt x="1185" y="1098"/>
                    <a:pt x="1184" y="1083"/>
                    <a:pt x="1181" y="1074"/>
                  </a:cubicBezTo>
                  <a:cubicBezTo>
                    <a:pt x="1178" y="1063"/>
                    <a:pt x="1173" y="1052"/>
                    <a:pt x="1173" y="1045"/>
                  </a:cubicBezTo>
                  <a:cubicBezTo>
                    <a:pt x="1173" y="1024"/>
                    <a:pt x="1190" y="1007"/>
                    <a:pt x="1200" y="996"/>
                  </a:cubicBezTo>
                  <a:cubicBezTo>
                    <a:pt x="1226" y="967"/>
                    <a:pt x="1251" y="953"/>
                    <a:pt x="1292" y="937"/>
                  </a:cubicBezTo>
                  <a:cubicBezTo>
                    <a:pt x="1306" y="932"/>
                    <a:pt x="1342" y="925"/>
                    <a:pt x="1345" y="915"/>
                  </a:cubicBezTo>
                  <a:cubicBezTo>
                    <a:pt x="1347" y="907"/>
                    <a:pt x="1332" y="880"/>
                    <a:pt x="1329" y="867"/>
                  </a:cubicBezTo>
                  <a:cubicBezTo>
                    <a:pt x="1308" y="797"/>
                    <a:pt x="1328" y="739"/>
                    <a:pt x="1380" y="712"/>
                  </a:cubicBezTo>
                  <a:cubicBezTo>
                    <a:pt x="1388" y="708"/>
                    <a:pt x="1396" y="702"/>
                    <a:pt x="1406" y="698"/>
                  </a:cubicBezTo>
                  <a:cubicBezTo>
                    <a:pt x="1414" y="695"/>
                    <a:pt x="1431" y="688"/>
                    <a:pt x="1435" y="689"/>
                  </a:cubicBezTo>
                  <a:cubicBezTo>
                    <a:pt x="1444" y="689"/>
                    <a:pt x="1456" y="706"/>
                    <a:pt x="1469" y="709"/>
                  </a:cubicBezTo>
                  <a:cubicBezTo>
                    <a:pt x="1491" y="714"/>
                    <a:pt x="1516" y="706"/>
                    <a:pt x="1528" y="693"/>
                  </a:cubicBezTo>
                  <a:cubicBezTo>
                    <a:pt x="1533" y="687"/>
                    <a:pt x="1534" y="676"/>
                    <a:pt x="1542" y="669"/>
                  </a:cubicBezTo>
                  <a:cubicBezTo>
                    <a:pt x="1549" y="662"/>
                    <a:pt x="1562" y="660"/>
                    <a:pt x="1570" y="654"/>
                  </a:cubicBezTo>
                  <a:cubicBezTo>
                    <a:pt x="1612" y="624"/>
                    <a:pt x="1645" y="567"/>
                    <a:pt x="1671" y="521"/>
                  </a:cubicBezTo>
                  <a:cubicBezTo>
                    <a:pt x="1694" y="481"/>
                    <a:pt x="1713" y="446"/>
                    <a:pt x="1726" y="399"/>
                  </a:cubicBezTo>
                  <a:cubicBezTo>
                    <a:pt x="1730" y="383"/>
                    <a:pt x="1727" y="366"/>
                    <a:pt x="1731" y="347"/>
                  </a:cubicBezTo>
                  <a:cubicBezTo>
                    <a:pt x="1734" y="336"/>
                    <a:pt x="1746" y="327"/>
                    <a:pt x="1749" y="313"/>
                  </a:cubicBezTo>
                  <a:cubicBezTo>
                    <a:pt x="1757" y="278"/>
                    <a:pt x="1738" y="250"/>
                    <a:pt x="1709" y="24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550988" y="1312862"/>
              <a:ext cx="107950" cy="323850"/>
            </a:xfrm>
            <a:custGeom>
              <a:avLst/>
              <a:gdLst>
                <a:gd name="T0" fmla="*/ 4 w 160"/>
                <a:gd name="T1" fmla="*/ 2 h 458"/>
                <a:gd name="T2" fmla="*/ 14 w 160"/>
                <a:gd name="T3" fmla="*/ 8 h 458"/>
                <a:gd name="T4" fmla="*/ 141 w 160"/>
                <a:gd name="T5" fmla="*/ 138 h 458"/>
                <a:gd name="T6" fmla="*/ 160 w 160"/>
                <a:gd name="T7" fmla="*/ 158 h 458"/>
                <a:gd name="T8" fmla="*/ 142 w 160"/>
                <a:gd name="T9" fmla="*/ 187 h 458"/>
                <a:gd name="T10" fmla="*/ 92 w 160"/>
                <a:gd name="T11" fmla="*/ 456 h 458"/>
                <a:gd name="T12" fmla="*/ 90 w 160"/>
                <a:gd name="T13" fmla="*/ 457 h 458"/>
                <a:gd name="T14" fmla="*/ 29 w 160"/>
                <a:gd name="T15" fmla="*/ 316 h 458"/>
                <a:gd name="T16" fmla="*/ 4 w 160"/>
                <a:gd name="T17" fmla="*/ 275 h 458"/>
                <a:gd name="T18" fmla="*/ 4 w 160"/>
                <a:gd name="T19" fmla="*/ 207 h 458"/>
                <a:gd name="T20" fmla="*/ 4 w 160"/>
                <a:gd name="T21" fmla="*/ 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458">
                  <a:moveTo>
                    <a:pt x="4" y="2"/>
                  </a:moveTo>
                  <a:cubicBezTo>
                    <a:pt x="8" y="0"/>
                    <a:pt x="12" y="6"/>
                    <a:pt x="14" y="8"/>
                  </a:cubicBezTo>
                  <a:cubicBezTo>
                    <a:pt x="57" y="48"/>
                    <a:pt x="97" y="94"/>
                    <a:pt x="141" y="138"/>
                  </a:cubicBezTo>
                  <a:cubicBezTo>
                    <a:pt x="147" y="143"/>
                    <a:pt x="160" y="153"/>
                    <a:pt x="160" y="158"/>
                  </a:cubicBezTo>
                  <a:cubicBezTo>
                    <a:pt x="160" y="162"/>
                    <a:pt x="147" y="179"/>
                    <a:pt x="142" y="187"/>
                  </a:cubicBezTo>
                  <a:cubicBezTo>
                    <a:pt x="104" y="255"/>
                    <a:pt x="91" y="349"/>
                    <a:pt x="92" y="456"/>
                  </a:cubicBezTo>
                  <a:cubicBezTo>
                    <a:pt x="92" y="458"/>
                    <a:pt x="90" y="458"/>
                    <a:pt x="90" y="457"/>
                  </a:cubicBezTo>
                  <a:cubicBezTo>
                    <a:pt x="56" y="432"/>
                    <a:pt x="49" y="363"/>
                    <a:pt x="29" y="316"/>
                  </a:cubicBezTo>
                  <a:cubicBezTo>
                    <a:pt x="23" y="302"/>
                    <a:pt x="7" y="287"/>
                    <a:pt x="4" y="275"/>
                  </a:cubicBezTo>
                  <a:cubicBezTo>
                    <a:pt x="0" y="256"/>
                    <a:pt x="4" y="230"/>
                    <a:pt x="4" y="207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433513" y="1314450"/>
              <a:ext cx="109538" cy="322263"/>
            </a:xfrm>
            <a:custGeom>
              <a:avLst/>
              <a:gdLst>
                <a:gd name="T0" fmla="*/ 0 w 163"/>
                <a:gd name="T1" fmla="*/ 156 h 457"/>
                <a:gd name="T2" fmla="*/ 38 w 163"/>
                <a:gd name="T3" fmla="*/ 116 h 457"/>
                <a:gd name="T4" fmla="*/ 159 w 163"/>
                <a:gd name="T5" fmla="*/ 0 h 457"/>
                <a:gd name="T6" fmla="*/ 159 w 163"/>
                <a:gd name="T7" fmla="*/ 206 h 457"/>
                <a:gd name="T8" fmla="*/ 159 w 163"/>
                <a:gd name="T9" fmla="*/ 274 h 457"/>
                <a:gd name="T10" fmla="*/ 146 w 163"/>
                <a:gd name="T11" fmla="*/ 295 h 457"/>
                <a:gd name="T12" fmla="*/ 119 w 163"/>
                <a:gd name="T13" fmla="*/ 366 h 457"/>
                <a:gd name="T14" fmla="*/ 73 w 163"/>
                <a:gd name="T15" fmla="*/ 457 h 457"/>
                <a:gd name="T16" fmla="*/ 0 w 163"/>
                <a:gd name="T17" fmla="*/ 1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457">
                  <a:moveTo>
                    <a:pt x="0" y="156"/>
                  </a:moveTo>
                  <a:cubicBezTo>
                    <a:pt x="8" y="140"/>
                    <a:pt x="25" y="129"/>
                    <a:pt x="38" y="116"/>
                  </a:cubicBezTo>
                  <a:cubicBezTo>
                    <a:pt x="78" y="79"/>
                    <a:pt x="118" y="33"/>
                    <a:pt x="159" y="0"/>
                  </a:cubicBezTo>
                  <a:lnTo>
                    <a:pt x="159" y="206"/>
                  </a:lnTo>
                  <a:cubicBezTo>
                    <a:pt x="159" y="227"/>
                    <a:pt x="163" y="255"/>
                    <a:pt x="159" y="274"/>
                  </a:cubicBezTo>
                  <a:cubicBezTo>
                    <a:pt x="158" y="279"/>
                    <a:pt x="151" y="287"/>
                    <a:pt x="146" y="295"/>
                  </a:cubicBezTo>
                  <a:cubicBezTo>
                    <a:pt x="134" y="315"/>
                    <a:pt x="127" y="341"/>
                    <a:pt x="119" y="366"/>
                  </a:cubicBezTo>
                  <a:cubicBezTo>
                    <a:pt x="107" y="406"/>
                    <a:pt x="95" y="433"/>
                    <a:pt x="73" y="457"/>
                  </a:cubicBezTo>
                  <a:cubicBezTo>
                    <a:pt x="72" y="333"/>
                    <a:pt x="53" y="227"/>
                    <a:pt x="0" y="156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720851" y="1374775"/>
              <a:ext cx="55563" cy="61913"/>
            </a:xfrm>
            <a:custGeom>
              <a:avLst/>
              <a:gdLst>
                <a:gd name="T0" fmla="*/ 47 w 83"/>
                <a:gd name="T1" fmla="*/ 85 h 89"/>
                <a:gd name="T2" fmla="*/ 4 w 83"/>
                <a:gd name="T3" fmla="*/ 53 h 89"/>
                <a:gd name="T4" fmla="*/ 75 w 83"/>
                <a:gd name="T5" fmla="*/ 36 h 89"/>
                <a:gd name="T6" fmla="*/ 47 w 83"/>
                <a:gd name="T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9">
                  <a:moveTo>
                    <a:pt x="47" y="85"/>
                  </a:moveTo>
                  <a:cubicBezTo>
                    <a:pt x="23" y="89"/>
                    <a:pt x="5" y="75"/>
                    <a:pt x="4" y="53"/>
                  </a:cubicBezTo>
                  <a:cubicBezTo>
                    <a:pt x="0" y="9"/>
                    <a:pt x="62" y="0"/>
                    <a:pt x="75" y="36"/>
                  </a:cubicBezTo>
                  <a:cubicBezTo>
                    <a:pt x="83" y="60"/>
                    <a:pt x="70" y="80"/>
                    <a:pt x="4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316038" y="1370012"/>
              <a:ext cx="66675" cy="65088"/>
            </a:xfrm>
            <a:custGeom>
              <a:avLst/>
              <a:gdLst>
                <a:gd name="T0" fmla="*/ 50 w 101"/>
                <a:gd name="T1" fmla="*/ 89 h 92"/>
                <a:gd name="T2" fmla="*/ 11 w 101"/>
                <a:gd name="T3" fmla="*/ 38 h 92"/>
                <a:gd name="T4" fmla="*/ 80 w 101"/>
                <a:gd name="T5" fmla="*/ 69 h 92"/>
                <a:gd name="T6" fmla="*/ 50 w 101"/>
                <a:gd name="T7" fmla="*/ 8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2">
                  <a:moveTo>
                    <a:pt x="50" y="89"/>
                  </a:moveTo>
                  <a:cubicBezTo>
                    <a:pt x="23" y="92"/>
                    <a:pt x="0" y="66"/>
                    <a:pt x="11" y="38"/>
                  </a:cubicBezTo>
                  <a:cubicBezTo>
                    <a:pt x="27" y="0"/>
                    <a:pt x="101" y="18"/>
                    <a:pt x="80" y="69"/>
                  </a:cubicBezTo>
                  <a:cubicBezTo>
                    <a:pt x="76" y="78"/>
                    <a:pt x="69" y="87"/>
                    <a:pt x="50" y="89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50988" y="1184275"/>
              <a:ext cx="139700" cy="225425"/>
            </a:xfrm>
            <a:custGeom>
              <a:avLst/>
              <a:gdLst>
                <a:gd name="T0" fmla="*/ 91 w 207"/>
                <a:gd name="T1" fmla="*/ 0 h 321"/>
                <a:gd name="T2" fmla="*/ 132 w 207"/>
                <a:gd name="T3" fmla="*/ 69 h 321"/>
                <a:gd name="T4" fmla="*/ 146 w 207"/>
                <a:gd name="T5" fmla="*/ 93 h 321"/>
                <a:gd name="T6" fmla="*/ 131 w 207"/>
                <a:gd name="T7" fmla="*/ 115 h 321"/>
                <a:gd name="T8" fmla="*/ 124 w 207"/>
                <a:gd name="T9" fmla="*/ 157 h 321"/>
                <a:gd name="T10" fmla="*/ 207 w 207"/>
                <a:gd name="T11" fmla="*/ 277 h 321"/>
                <a:gd name="T12" fmla="*/ 175 w 207"/>
                <a:gd name="T13" fmla="*/ 321 h 321"/>
                <a:gd name="T14" fmla="*/ 26 w 207"/>
                <a:gd name="T15" fmla="*/ 170 h 321"/>
                <a:gd name="T16" fmla="*/ 5 w 207"/>
                <a:gd name="T17" fmla="*/ 150 h 321"/>
                <a:gd name="T18" fmla="*/ 5 w 207"/>
                <a:gd name="T19" fmla="*/ 101 h 321"/>
                <a:gd name="T20" fmla="*/ 5 w 207"/>
                <a:gd name="T21" fmla="*/ 52 h 321"/>
                <a:gd name="T22" fmla="*/ 48 w 207"/>
                <a:gd name="T23" fmla="*/ 24 h 321"/>
                <a:gd name="T24" fmla="*/ 91 w 207"/>
                <a:gd name="T2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321">
                  <a:moveTo>
                    <a:pt x="91" y="0"/>
                  </a:moveTo>
                  <a:cubicBezTo>
                    <a:pt x="106" y="20"/>
                    <a:pt x="118" y="44"/>
                    <a:pt x="132" y="69"/>
                  </a:cubicBezTo>
                  <a:cubicBezTo>
                    <a:pt x="137" y="77"/>
                    <a:pt x="146" y="88"/>
                    <a:pt x="146" y="93"/>
                  </a:cubicBezTo>
                  <a:cubicBezTo>
                    <a:pt x="146" y="99"/>
                    <a:pt x="134" y="108"/>
                    <a:pt x="131" y="115"/>
                  </a:cubicBezTo>
                  <a:cubicBezTo>
                    <a:pt x="125" y="126"/>
                    <a:pt x="122" y="139"/>
                    <a:pt x="124" y="157"/>
                  </a:cubicBezTo>
                  <a:cubicBezTo>
                    <a:pt x="130" y="212"/>
                    <a:pt x="180" y="236"/>
                    <a:pt x="207" y="277"/>
                  </a:cubicBezTo>
                  <a:cubicBezTo>
                    <a:pt x="196" y="291"/>
                    <a:pt x="185" y="305"/>
                    <a:pt x="175" y="321"/>
                  </a:cubicBezTo>
                  <a:cubicBezTo>
                    <a:pt x="133" y="280"/>
                    <a:pt x="70" y="218"/>
                    <a:pt x="26" y="170"/>
                  </a:cubicBezTo>
                  <a:cubicBezTo>
                    <a:pt x="19" y="163"/>
                    <a:pt x="7" y="155"/>
                    <a:pt x="5" y="150"/>
                  </a:cubicBezTo>
                  <a:cubicBezTo>
                    <a:pt x="2" y="139"/>
                    <a:pt x="5" y="115"/>
                    <a:pt x="5" y="101"/>
                  </a:cubicBezTo>
                  <a:cubicBezTo>
                    <a:pt x="5" y="87"/>
                    <a:pt x="0" y="65"/>
                    <a:pt x="5" y="52"/>
                  </a:cubicBezTo>
                  <a:cubicBezTo>
                    <a:pt x="8" y="45"/>
                    <a:pt x="41" y="28"/>
                    <a:pt x="48" y="24"/>
                  </a:cubicBezTo>
                  <a:cubicBezTo>
                    <a:pt x="64" y="15"/>
                    <a:pt x="78" y="9"/>
                    <a:pt x="91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408113" y="1184275"/>
              <a:ext cx="134938" cy="223838"/>
            </a:xfrm>
            <a:custGeom>
              <a:avLst/>
              <a:gdLst>
                <a:gd name="T0" fmla="*/ 108 w 200"/>
                <a:gd name="T1" fmla="*/ 0 h 317"/>
                <a:gd name="T2" fmla="*/ 196 w 200"/>
                <a:gd name="T3" fmla="*/ 50 h 317"/>
                <a:gd name="T4" fmla="*/ 196 w 200"/>
                <a:gd name="T5" fmla="*/ 101 h 317"/>
                <a:gd name="T6" fmla="*/ 196 w 200"/>
                <a:gd name="T7" fmla="*/ 150 h 317"/>
                <a:gd name="T8" fmla="*/ 155 w 200"/>
                <a:gd name="T9" fmla="*/ 192 h 317"/>
                <a:gd name="T10" fmla="*/ 26 w 200"/>
                <a:gd name="T11" fmla="*/ 317 h 317"/>
                <a:gd name="T12" fmla="*/ 0 w 200"/>
                <a:gd name="T13" fmla="*/ 267 h 317"/>
                <a:gd name="T14" fmla="*/ 33 w 200"/>
                <a:gd name="T15" fmla="*/ 228 h 317"/>
                <a:gd name="T16" fmla="*/ 67 w 200"/>
                <a:gd name="T17" fmla="*/ 125 h 317"/>
                <a:gd name="T18" fmla="*/ 52 w 200"/>
                <a:gd name="T19" fmla="*/ 99 h 317"/>
                <a:gd name="T20" fmla="*/ 66 w 200"/>
                <a:gd name="T21" fmla="*/ 74 h 317"/>
                <a:gd name="T22" fmla="*/ 108 w 200"/>
                <a:gd name="T2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317">
                  <a:moveTo>
                    <a:pt x="108" y="0"/>
                  </a:moveTo>
                  <a:cubicBezTo>
                    <a:pt x="138" y="16"/>
                    <a:pt x="167" y="33"/>
                    <a:pt x="196" y="50"/>
                  </a:cubicBezTo>
                  <a:lnTo>
                    <a:pt x="196" y="101"/>
                  </a:lnTo>
                  <a:cubicBezTo>
                    <a:pt x="196" y="116"/>
                    <a:pt x="200" y="136"/>
                    <a:pt x="196" y="150"/>
                  </a:cubicBezTo>
                  <a:cubicBezTo>
                    <a:pt x="193" y="160"/>
                    <a:pt x="165" y="182"/>
                    <a:pt x="155" y="192"/>
                  </a:cubicBezTo>
                  <a:cubicBezTo>
                    <a:pt x="113" y="234"/>
                    <a:pt x="64" y="278"/>
                    <a:pt x="26" y="317"/>
                  </a:cubicBezTo>
                  <a:cubicBezTo>
                    <a:pt x="24" y="309"/>
                    <a:pt x="1" y="277"/>
                    <a:pt x="0" y="267"/>
                  </a:cubicBezTo>
                  <a:cubicBezTo>
                    <a:pt x="0" y="261"/>
                    <a:pt x="22" y="241"/>
                    <a:pt x="33" y="228"/>
                  </a:cubicBezTo>
                  <a:cubicBezTo>
                    <a:pt x="53" y="204"/>
                    <a:pt x="84" y="171"/>
                    <a:pt x="67" y="125"/>
                  </a:cubicBezTo>
                  <a:cubicBezTo>
                    <a:pt x="65" y="120"/>
                    <a:pt x="53" y="106"/>
                    <a:pt x="52" y="99"/>
                  </a:cubicBezTo>
                  <a:cubicBezTo>
                    <a:pt x="52" y="94"/>
                    <a:pt x="61" y="81"/>
                    <a:pt x="66" y="74"/>
                  </a:cubicBezTo>
                  <a:cubicBezTo>
                    <a:pt x="80" y="50"/>
                    <a:pt x="97" y="21"/>
                    <a:pt x="108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635126" y="1241425"/>
              <a:ext cx="104775" cy="141288"/>
            </a:xfrm>
            <a:custGeom>
              <a:avLst/>
              <a:gdLst>
                <a:gd name="T0" fmla="*/ 155 w 155"/>
                <a:gd name="T1" fmla="*/ 182 h 201"/>
                <a:gd name="T2" fmla="*/ 122 w 155"/>
                <a:gd name="T3" fmla="*/ 201 h 201"/>
                <a:gd name="T4" fmla="*/ 69 w 155"/>
                <a:gd name="T5" fmla="*/ 148 h 201"/>
                <a:gd name="T6" fmla="*/ 24 w 155"/>
                <a:gd name="T7" fmla="*/ 90 h 201"/>
                <a:gd name="T8" fmla="*/ 101 w 155"/>
                <a:gd name="T9" fmla="*/ 36 h 201"/>
                <a:gd name="T10" fmla="*/ 155 w 155"/>
                <a:gd name="T11" fmla="*/ 18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01">
                  <a:moveTo>
                    <a:pt x="155" y="182"/>
                  </a:moveTo>
                  <a:cubicBezTo>
                    <a:pt x="142" y="186"/>
                    <a:pt x="131" y="192"/>
                    <a:pt x="122" y="201"/>
                  </a:cubicBezTo>
                  <a:cubicBezTo>
                    <a:pt x="108" y="187"/>
                    <a:pt x="87" y="168"/>
                    <a:pt x="69" y="148"/>
                  </a:cubicBezTo>
                  <a:cubicBezTo>
                    <a:pt x="53" y="130"/>
                    <a:pt x="32" y="109"/>
                    <a:pt x="24" y="90"/>
                  </a:cubicBezTo>
                  <a:cubicBezTo>
                    <a:pt x="0" y="34"/>
                    <a:pt x="67" y="0"/>
                    <a:pt x="101" y="36"/>
                  </a:cubicBezTo>
                  <a:cubicBezTo>
                    <a:pt x="130" y="67"/>
                    <a:pt x="139" y="137"/>
                    <a:pt x="155" y="182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1349376" y="1246187"/>
              <a:ext cx="98425" cy="133350"/>
            </a:xfrm>
            <a:custGeom>
              <a:avLst/>
              <a:gdLst>
                <a:gd name="T0" fmla="*/ 0 w 146"/>
                <a:gd name="T1" fmla="*/ 169 h 187"/>
                <a:gd name="T2" fmla="*/ 49 w 146"/>
                <a:gd name="T3" fmla="*/ 32 h 187"/>
                <a:gd name="T4" fmla="*/ 74 w 146"/>
                <a:gd name="T5" fmla="*/ 13 h 187"/>
                <a:gd name="T6" fmla="*/ 131 w 146"/>
                <a:gd name="T7" fmla="*/ 79 h 187"/>
                <a:gd name="T8" fmla="*/ 40 w 146"/>
                <a:gd name="T9" fmla="*/ 187 h 187"/>
                <a:gd name="T10" fmla="*/ 0 w 146"/>
                <a:gd name="T11" fmla="*/ 16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87">
                  <a:moveTo>
                    <a:pt x="0" y="169"/>
                  </a:moveTo>
                  <a:cubicBezTo>
                    <a:pt x="15" y="127"/>
                    <a:pt x="23" y="66"/>
                    <a:pt x="49" y="32"/>
                  </a:cubicBezTo>
                  <a:cubicBezTo>
                    <a:pt x="55" y="25"/>
                    <a:pt x="66" y="16"/>
                    <a:pt x="74" y="13"/>
                  </a:cubicBezTo>
                  <a:cubicBezTo>
                    <a:pt x="116" y="0"/>
                    <a:pt x="146" y="42"/>
                    <a:pt x="131" y="79"/>
                  </a:cubicBezTo>
                  <a:cubicBezTo>
                    <a:pt x="116" y="117"/>
                    <a:pt x="59" y="162"/>
                    <a:pt x="40" y="187"/>
                  </a:cubicBezTo>
                  <a:cubicBezTo>
                    <a:pt x="27" y="180"/>
                    <a:pt x="18" y="170"/>
                    <a:pt x="0" y="1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1625601" y="1139825"/>
              <a:ext cx="207963" cy="163513"/>
            </a:xfrm>
            <a:custGeom>
              <a:avLst/>
              <a:gdLst>
                <a:gd name="T0" fmla="*/ 165 w 308"/>
                <a:gd name="T1" fmla="*/ 231 h 231"/>
                <a:gd name="T2" fmla="*/ 53 w 308"/>
                <a:gd name="T3" fmla="*/ 146 h 231"/>
                <a:gd name="T4" fmla="*/ 0 w 308"/>
                <a:gd name="T5" fmla="*/ 51 h 231"/>
                <a:gd name="T6" fmla="*/ 67 w 308"/>
                <a:gd name="T7" fmla="*/ 12 h 231"/>
                <a:gd name="T8" fmla="*/ 89 w 308"/>
                <a:gd name="T9" fmla="*/ 0 h 231"/>
                <a:gd name="T10" fmla="*/ 117 w 308"/>
                <a:gd name="T11" fmla="*/ 15 h 231"/>
                <a:gd name="T12" fmla="*/ 308 w 308"/>
                <a:gd name="T13" fmla="*/ 130 h 231"/>
                <a:gd name="T14" fmla="*/ 165 w 308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31">
                  <a:moveTo>
                    <a:pt x="165" y="231"/>
                  </a:moveTo>
                  <a:cubicBezTo>
                    <a:pt x="149" y="184"/>
                    <a:pt x="120" y="125"/>
                    <a:pt x="53" y="146"/>
                  </a:cubicBezTo>
                  <a:cubicBezTo>
                    <a:pt x="36" y="113"/>
                    <a:pt x="16" y="84"/>
                    <a:pt x="0" y="51"/>
                  </a:cubicBezTo>
                  <a:cubicBezTo>
                    <a:pt x="22" y="39"/>
                    <a:pt x="43" y="26"/>
                    <a:pt x="67" y="12"/>
                  </a:cubicBezTo>
                  <a:cubicBezTo>
                    <a:pt x="72" y="10"/>
                    <a:pt x="85" y="0"/>
                    <a:pt x="89" y="0"/>
                  </a:cubicBezTo>
                  <a:cubicBezTo>
                    <a:pt x="93" y="0"/>
                    <a:pt x="110" y="11"/>
                    <a:pt x="117" y="15"/>
                  </a:cubicBezTo>
                  <a:cubicBezTo>
                    <a:pt x="179" y="51"/>
                    <a:pt x="252" y="94"/>
                    <a:pt x="308" y="130"/>
                  </a:cubicBezTo>
                  <a:cubicBezTo>
                    <a:pt x="246" y="149"/>
                    <a:pt x="195" y="179"/>
                    <a:pt x="165" y="231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1263651" y="1139825"/>
              <a:ext cx="204788" cy="161925"/>
            </a:xfrm>
            <a:custGeom>
              <a:avLst/>
              <a:gdLst>
                <a:gd name="T0" fmla="*/ 133 w 303"/>
                <a:gd name="T1" fmla="*/ 230 h 230"/>
                <a:gd name="T2" fmla="*/ 0 w 303"/>
                <a:gd name="T3" fmla="*/ 121 h 230"/>
                <a:gd name="T4" fmla="*/ 184 w 303"/>
                <a:gd name="T5" fmla="*/ 15 h 230"/>
                <a:gd name="T6" fmla="*/ 210 w 303"/>
                <a:gd name="T7" fmla="*/ 0 h 230"/>
                <a:gd name="T8" fmla="*/ 235 w 303"/>
                <a:gd name="T9" fmla="*/ 12 h 230"/>
                <a:gd name="T10" fmla="*/ 303 w 303"/>
                <a:gd name="T11" fmla="*/ 53 h 230"/>
                <a:gd name="T12" fmla="*/ 249 w 303"/>
                <a:gd name="T13" fmla="*/ 150 h 230"/>
                <a:gd name="T14" fmla="*/ 133 w 303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30">
                  <a:moveTo>
                    <a:pt x="133" y="230"/>
                  </a:moveTo>
                  <a:cubicBezTo>
                    <a:pt x="110" y="173"/>
                    <a:pt x="59" y="143"/>
                    <a:pt x="0" y="121"/>
                  </a:cubicBezTo>
                  <a:cubicBezTo>
                    <a:pt x="55" y="88"/>
                    <a:pt x="123" y="50"/>
                    <a:pt x="184" y="15"/>
                  </a:cubicBezTo>
                  <a:cubicBezTo>
                    <a:pt x="192" y="10"/>
                    <a:pt x="206" y="0"/>
                    <a:pt x="210" y="0"/>
                  </a:cubicBezTo>
                  <a:cubicBezTo>
                    <a:pt x="215" y="0"/>
                    <a:pt x="229" y="9"/>
                    <a:pt x="235" y="12"/>
                  </a:cubicBezTo>
                  <a:cubicBezTo>
                    <a:pt x="258" y="25"/>
                    <a:pt x="281" y="40"/>
                    <a:pt x="303" y="53"/>
                  </a:cubicBezTo>
                  <a:cubicBezTo>
                    <a:pt x="286" y="86"/>
                    <a:pt x="266" y="117"/>
                    <a:pt x="249" y="150"/>
                  </a:cubicBezTo>
                  <a:cubicBezTo>
                    <a:pt x="184" y="122"/>
                    <a:pt x="145" y="179"/>
                    <a:pt x="133" y="23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1692276" y="1058862"/>
              <a:ext cx="160338" cy="155575"/>
            </a:xfrm>
            <a:custGeom>
              <a:avLst/>
              <a:gdLst>
                <a:gd name="T0" fmla="*/ 216 w 238"/>
                <a:gd name="T1" fmla="*/ 220 h 220"/>
                <a:gd name="T2" fmla="*/ 0 w 238"/>
                <a:gd name="T3" fmla="*/ 95 h 220"/>
                <a:gd name="T4" fmla="*/ 0 w 238"/>
                <a:gd name="T5" fmla="*/ 0 h 220"/>
                <a:gd name="T6" fmla="*/ 127 w 238"/>
                <a:gd name="T7" fmla="*/ 2 h 220"/>
                <a:gd name="T8" fmla="*/ 235 w 238"/>
                <a:gd name="T9" fmla="*/ 55 h 220"/>
                <a:gd name="T10" fmla="*/ 224 w 238"/>
                <a:gd name="T11" fmla="*/ 71 h 220"/>
                <a:gd name="T12" fmla="*/ 216 w 23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220">
                  <a:moveTo>
                    <a:pt x="216" y="220"/>
                  </a:moveTo>
                  <a:cubicBezTo>
                    <a:pt x="144" y="179"/>
                    <a:pt x="72" y="137"/>
                    <a:pt x="0" y="95"/>
                  </a:cubicBezTo>
                  <a:lnTo>
                    <a:pt x="0" y="0"/>
                  </a:lnTo>
                  <a:cubicBezTo>
                    <a:pt x="43" y="0"/>
                    <a:pt x="85" y="1"/>
                    <a:pt x="127" y="2"/>
                  </a:cubicBezTo>
                  <a:cubicBezTo>
                    <a:pt x="136" y="45"/>
                    <a:pt x="181" y="69"/>
                    <a:pt x="235" y="55"/>
                  </a:cubicBezTo>
                  <a:cubicBezTo>
                    <a:pt x="238" y="60"/>
                    <a:pt x="228" y="65"/>
                    <a:pt x="224" y="71"/>
                  </a:cubicBezTo>
                  <a:cubicBezTo>
                    <a:pt x="198" y="109"/>
                    <a:pt x="197" y="171"/>
                    <a:pt x="216" y="220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1241426" y="1055687"/>
              <a:ext cx="160338" cy="153988"/>
            </a:xfrm>
            <a:custGeom>
              <a:avLst/>
              <a:gdLst>
                <a:gd name="T0" fmla="*/ 29 w 239"/>
                <a:gd name="T1" fmla="*/ 217 h 217"/>
                <a:gd name="T2" fmla="*/ 0 w 239"/>
                <a:gd name="T3" fmla="*/ 58 h 217"/>
                <a:gd name="T4" fmla="*/ 116 w 239"/>
                <a:gd name="T5" fmla="*/ 0 h 217"/>
                <a:gd name="T6" fmla="*/ 239 w 239"/>
                <a:gd name="T7" fmla="*/ 0 h 217"/>
                <a:gd name="T8" fmla="*/ 239 w 239"/>
                <a:gd name="T9" fmla="*/ 96 h 217"/>
                <a:gd name="T10" fmla="*/ 29 w 239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" h="217">
                  <a:moveTo>
                    <a:pt x="29" y="217"/>
                  </a:moveTo>
                  <a:cubicBezTo>
                    <a:pt x="40" y="160"/>
                    <a:pt x="29" y="91"/>
                    <a:pt x="0" y="58"/>
                  </a:cubicBezTo>
                  <a:cubicBezTo>
                    <a:pt x="56" y="73"/>
                    <a:pt x="112" y="54"/>
                    <a:pt x="116" y="0"/>
                  </a:cubicBezTo>
                  <a:lnTo>
                    <a:pt x="239" y="0"/>
                  </a:lnTo>
                  <a:lnTo>
                    <a:pt x="239" y="96"/>
                  </a:lnTo>
                  <a:cubicBezTo>
                    <a:pt x="169" y="136"/>
                    <a:pt x="98" y="176"/>
                    <a:pt x="29" y="21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1781176" y="1011237"/>
              <a:ext cx="136525" cy="71438"/>
            </a:xfrm>
            <a:custGeom>
              <a:avLst/>
              <a:gdLst>
                <a:gd name="T0" fmla="*/ 204 w 204"/>
                <a:gd name="T1" fmla="*/ 30 h 102"/>
                <a:gd name="T2" fmla="*/ 201 w 204"/>
                <a:gd name="T3" fmla="*/ 70 h 102"/>
                <a:gd name="T4" fmla="*/ 137 w 204"/>
                <a:gd name="T5" fmla="*/ 89 h 102"/>
                <a:gd name="T6" fmla="*/ 67 w 204"/>
                <a:gd name="T7" fmla="*/ 101 h 102"/>
                <a:gd name="T8" fmla="*/ 58 w 204"/>
                <a:gd name="T9" fmla="*/ 7 h 102"/>
                <a:gd name="T10" fmla="*/ 204 w 204"/>
                <a:gd name="T11" fmla="*/ 3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02">
                  <a:moveTo>
                    <a:pt x="204" y="30"/>
                  </a:moveTo>
                  <a:cubicBezTo>
                    <a:pt x="200" y="41"/>
                    <a:pt x="195" y="58"/>
                    <a:pt x="201" y="70"/>
                  </a:cubicBezTo>
                  <a:cubicBezTo>
                    <a:pt x="182" y="79"/>
                    <a:pt x="159" y="83"/>
                    <a:pt x="137" y="89"/>
                  </a:cubicBezTo>
                  <a:cubicBezTo>
                    <a:pt x="116" y="94"/>
                    <a:pt x="91" y="102"/>
                    <a:pt x="67" y="101"/>
                  </a:cubicBezTo>
                  <a:cubicBezTo>
                    <a:pt x="1" y="100"/>
                    <a:pt x="0" y="15"/>
                    <a:pt x="58" y="7"/>
                  </a:cubicBezTo>
                  <a:cubicBezTo>
                    <a:pt x="108" y="0"/>
                    <a:pt x="158" y="25"/>
                    <a:pt x="204" y="30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1177926" y="1012825"/>
              <a:ext cx="128588" cy="77788"/>
            </a:xfrm>
            <a:custGeom>
              <a:avLst/>
              <a:gdLst>
                <a:gd name="T0" fmla="*/ 0 w 190"/>
                <a:gd name="T1" fmla="*/ 69 h 111"/>
                <a:gd name="T2" fmla="*/ 1 w 190"/>
                <a:gd name="T3" fmla="*/ 28 h 111"/>
                <a:gd name="T4" fmla="*/ 142 w 190"/>
                <a:gd name="T5" fmla="*/ 5 h 111"/>
                <a:gd name="T6" fmla="*/ 187 w 190"/>
                <a:gd name="T7" fmla="*/ 57 h 111"/>
                <a:gd name="T8" fmla="*/ 65 w 190"/>
                <a:gd name="T9" fmla="*/ 87 h 111"/>
                <a:gd name="T10" fmla="*/ 0 w 190"/>
                <a:gd name="T11" fmla="*/ 6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11">
                  <a:moveTo>
                    <a:pt x="0" y="69"/>
                  </a:moveTo>
                  <a:cubicBezTo>
                    <a:pt x="6" y="59"/>
                    <a:pt x="5" y="40"/>
                    <a:pt x="1" y="28"/>
                  </a:cubicBezTo>
                  <a:cubicBezTo>
                    <a:pt x="40" y="22"/>
                    <a:pt x="95" y="0"/>
                    <a:pt x="142" y="5"/>
                  </a:cubicBezTo>
                  <a:cubicBezTo>
                    <a:pt x="166" y="8"/>
                    <a:pt x="190" y="26"/>
                    <a:pt x="187" y="57"/>
                  </a:cubicBezTo>
                  <a:cubicBezTo>
                    <a:pt x="181" y="111"/>
                    <a:pt x="111" y="98"/>
                    <a:pt x="65" y="87"/>
                  </a:cubicBezTo>
                  <a:cubicBezTo>
                    <a:pt x="43" y="82"/>
                    <a:pt x="21" y="76"/>
                    <a:pt x="0" y="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1919288" y="1014412"/>
              <a:ext cx="74613" cy="66675"/>
            </a:xfrm>
            <a:custGeom>
              <a:avLst/>
              <a:gdLst>
                <a:gd name="T0" fmla="*/ 59 w 109"/>
                <a:gd name="T1" fmla="*/ 85 h 95"/>
                <a:gd name="T2" fmla="*/ 39 w 109"/>
                <a:gd name="T3" fmla="*/ 16 h 95"/>
                <a:gd name="T4" fmla="*/ 59 w 109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95">
                  <a:moveTo>
                    <a:pt x="59" y="85"/>
                  </a:moveTo>
                  <a:cubicBezTo>
                    <a:pt x="13" y="95"/>
                    <a:pt x="0" y="28"/>
                    <a:pt x="39" y="16"/>
                  </a:cubicBezTo>
                  <a:cubicBezTo>
                    <a:pt x="86" y="0"/>
                    <a:pt x="109" y="75"/>
                    <a:pt x="59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1108076" y="1011237"/>
              <a:ext cx="71438" cy="66675"/>
            </a:xfrm>
            <a:custGeom>
              <a:avLst/>
              <a:gdLst>
                <a:gd name="T0" fmla="*/ 57 w 106"/>
                <a:gd name="T1" fmla="*/ 85 h 95"/>
                <a:gd name="T2" fmla="*/ 37 w 106"/>
                <a:gd name="T3" fmla="*/ 15 h 95"/>
                <a:gd name="T4" fmla="*/ 57 w 106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57" y="85"/>
                  </a:moveTo>
                  <a:cubicBezTo>
                    <a:pt x="8" y="95"/>
                    <a:pt x="0" y="27"/>
                    <a:pt x="37" y="15"/>
                  </a:cubicBezTo>
                  <a:cubicBezTo>
                    <a:pt x="85" y="0"/>
                    <a:pt x="106" y="75"/>
                    <a:pt x="5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1949451" y="812800"/>
              <a:ext cx="155575" cy="231775"/>
            </a:xfrm>
            <a:custGeom>
              <a:avLst/>
              <a:gdLst>
                <a:gd name="T0" fmla="*/ 68 w 233"/>
                <a:gd name="T1" fmla="*/ 328 h 328"/>
                <a:gd name="T2" fmla="*/ 0 w 233"/>
                <a:gd name="T3" fmla="*/ 277 h 328"/>
                <a:gd name="T4" fmla="*/ 61 w 233"/>
                <a:gd name="T5" fmla="*/ 119 h 328"/>
                <a:gd name="T6" fmla="*/ 161 w 233"/>
                <a:gd name="T7" fmla="*/ 0 h 328"/>
                <a:gd name="T8" fmla="*/ 233 w 233"/>
                <a:gd name="T9" fmla="*/ 39 h 328"/>
                <a:gd name="T10" fmla="*/ 171 w 233"/>
                <a:gd name="T11" fmla="*/ 201 h 328"/>
                <a:gd name="T12" fmla="*/ 68 w 233"/>
                <a:gd name="T1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28">
                  <a:moveTo>
                    <a:pt x="68" y="328"/>
                  </a:moveTo>
                  <a:cubicBezTo>
                    <a:pt x="58" y="298"/>
                    <a:pt x="42" y="275"/>
                    <a:pt x="0" y="277"/>
                  </a:cubicBezTo>
                  <a:cubicBezTo>
                    <a:pt x="7" y="215"/>
                    <a:pt x="35" y="164"/>
                    <a:pt x="61" y="119"/>
                  </a:cubicBezTo>
                  <a:cubicBezTo>
                    <a:pt x="88" y="74"/>
                    <a:pt x="117" y="29"/>
                    <a:pt x="161" y="0"/>
                  </a:cubicBezTo>
                  <a:cubicBezTo>
                    <a:pt x="169" y="29"/>
                    <a:pt x="198" y="47"/>
                    <a:pt x="233" y="39"/>
                  </a:cubicBezTo>
                  <a:cubicBezTo>
                    <a:pt x="229" y="102"/>
                    <a:pt x="199" y="152"/>
                    <a:pt x="171" y="201"/>
                  </a:cubicBezTo>
                  <a:cubicBezTo>
                    <a:pt x="143" y="249"/>
                    <a:pt x="112" y="298"/>
                    <a:pt x="68" y="328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1692276" y="884237"/>
              <a:ext cx="158750" cy="160338"/>
            </a:xfrm>
            <a:custGeom>
              <a:avLst/>
              <a:gdLst>
                <a:gd name="T0" fmla="*/ 0 w 236"/>
                <a:gd name="T1" fmla="*/ 227 h 228"/>
                <a:gd name="T2" fmla="*/ 0 w 236"/>
                <a:gd name="T3" fmla="*/ 117 h 228"/>
                <a:gd name="T4" fmla="*/ 204 w 236"/>
                <a:gd name="T5" fmla="*/ 0 h 228"/>
                <a:gd name="T6" fmla="*/ 236 w 236"/>
                <a:gd name="T7" fmla="*/ 168 h 228"/>
                <a:gd name="T8" fmla="*/ 126 w 236"/>
                <a:gd name="T9" fmla="*/ 228 h 228"/>
                <a:gd name="T10" fmla="*/ 0 w 236"/>
                <a:gd name="T11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228">
                  <a:moveTo>
                    <a:pt x="0" y="227"/>
                  </a:moveTo>
                  <a:lnTo>
                    <a:pt x="0" y="117"/>
                  </a:lnTo>
                  <a:cubicBezTo>
                    <a:pt x="68" y="78"/>
                    <a:pt x="136" y="40"/>
                    <a:pt x="204" y="0"/>
                  </a:cubicBezTo>
                  <a:cubicBezTo>
                    <a:pt x="185" y="58"/>
                    <a:pt x="207" y="137"/>
                    <a:pt x="236" y="168"/>
                  </a:cubicBezTo>
                  <a:cubicBezTo>
                    <a:pt x="179" y="157"/>
                    <a:pt x="129" y="176"/>
                    <a:pt x="126" y="228"/>
                  </a:cubicBezTo>
                  <a:cubicBezTo>
                    <a:pt x="84" y="227"/>
                    <a:pt x="43" y="226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992188" y="812800"/>
              <a:ext cx="155575" cy="230188"/>
            </a:xfrm>
            <a:custGeom>
              <a:avLst/>
              <a:gdLst>
                <a:gd name="T0" fmla="*/ 164 w 233"/>
                <a:gd name="T1" fmla="*/ 326 h 326"/>
                <a:gd name="T2" fmla="*/ 161 w 233"/>
                <a:gd name="T3" fmla="*/ 325 h 326"/>
                <a:gd name="T4" fmla="*/ 61 w 233"/>
                <a:gd name="T5" fmla="*/ 201 h 326"/>
                <a:gd name="T6" fmla="*/ 0 w 233"/>
                <a:gd name="T7" fmla="*/ 40 h 326"/>
                <a:gd name="T8" fmla="*/ 71 w 233"/>
                <a:gd name="T9" fmla="*/ 0 h 326"/>
                <a:gd name="T10" fmla="*/ 172 w 233"/>
                <a:gd name="T11" fmla="*/ 117 h 326"/>
                <a:gd name="T12" fmla="*/ 233 w 233"/>
                <a:gd name="T13" fmla="*/ 273 h 326"/>
                <a:gd name="T14" fmla="*/ 164 w 233"/>
                <a:gd name="T15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26">
                  <a:moveTo>
                    <a:pt x="164" y="326"/>
                  </a:moveTo>
                  <a:cubicBezTo>
                    <a:pt x="162" y="326"/>
                    <a:pt x="161" y="326"/>
                    <a:pt x="161" y="325"/>
                  </a:cubicBezTo>
                  <a:cubicBezTo>
                    <a:pt x="117" y="294"/>
                    <a:pt x="88" y="247"/>
                    <a:pt x="61" y="201"/>
                  </a:cubicBezTo>
                  <a:cubicBezTo>
                    <a:pt x="34" y="154"/>
                    <a:pt x="6" y="104"/>
                    <a:pt x="0" y="40"/>
                  </a:cubicBezTo>
                  <a:cubicBezTo>
                    <a:pt x="35" y="48"/>
                    <a:pt x="63" y="28"/>
                    <a:pt x="71" y="0"/>
                  </a:cubicBezTo>
                  <a:cubicBezTo>
                    <a:pt x="114" y="28"/>
                    <a:pt x="145" y="72"/>
                    <a:pt x="172" y="117"/>
                  </a:cubicBezTo>
                  <a:cubicBezTo>
                    <a:pt x="198" y="162"/>
                    <a:pt x="224" y="213"/>
                    <a:pt x="233" y="273"/>
                  </a:cubicBezTo>
                  <a:cubicBezTo>
                    <a:pt x="190" y="270"/>
                    <a:pt x="171" y="292"/>
                    <a:pt x="164" y="326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1239838" y="884237"/>
              <a:ext cx="161925" cy="155575"/>
            </a:xfrm>
            <a:custGeom>
              <a:avLst/>
              <a:gdLst>
                <a:gd name="T0" fmla="*/ 118 w 242"/>
                <a:gd name="T1" fmla="*/ 222 h 222"/>
                <a:gd name="T2" fmla="*/ 0 w 242"/>
                <a:gd name="T3" fmla="*/ 169 h 222"/>
                <a:gd name="T4" fmla="*/ 41 w 242"/>
                <a:gd name="T5" fmla="*/ 0 h 222"/>
                <a:gd name="T6" fmla="*/ 242 w 242"/>
                <a:gd name="T7" fmla="*/ 116 h 222"/>
                <a:gd name="T8" fmla="*/ 242 w 242"/>
                <a:gd name="T9" fmla="*/ 222 h 222"/>
                <a:gd name="T10" fmla="*/ 118 w 242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222">
                  <a:moveTo>
                    <a:pt x="118" y="222"/>
                  </a:moveTo>
                  <a:cubicBezTo>
                    <a:pt x="110" y="174"/>
                    <a:pt x="57" y="155"/>
                    <a:pt x="0" y="169"/>
                  </a:cubicBezTo>
                  <a:cubicBezTo>
                    <a:pt x="21" y="126"/>
                    <a:pt x="43" y="71"/>
                    <a:pt x="41" y="0"/>
                  </a:cubicBezTo>
                  <a:cubicBezTo>
                    <a:pt x="109" y="38"/>
                    <a:pt x="174" y="78"/>
                    <a:pt x="242" y="116"/>
                  </a:cubicBezTo>
                  <a:lnTo>
                    <a:pt x="242" y="222"/>
                  </a:lnTo>
                  <a:lnTo>
                    <a:pt x="118" y="22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auto">
            <a:xfrm>
              <a:off x="1838326" y="866775"/>
              <a:ext cx="130175" cy="153988"/>
            </a:xfrm>
            <a:custGeom>
              <a:avLst/>
              <a:gdLst>
                <a:gd name="T0" fmla="*/ 193 w 193"/>
                <a:gd name="T1" fmla="*/ 54 h 219"/>
                <a:gd name="T2" fmla="*/ 146 w 193"/>
                <a:gd name="T3" fmla="*/ 167 h 219"/>
                <a:gd name="T4" fmla="*/ 133 w 193"/>
                <a:gd name="T5" fmla="*/ 216 h 219"/>
                <a:gd name="T6" fmla="*/ 96 w 193"/>
                <a:gd name="T7" fmla="*/ 208 h 219"/>
                <a:gd name="T8" fmla="*/ 60 w 193"/>
                <a:gd name="T9" fmla="*/ 200 h 219"/>
                <a:gd name="T10" fmla="*/ 2 w 193"/>
                <a:gd name="T11" fmla="*/ 93 h 219"/>
                <a:gd name="T12" fmla="*/ 10 w 193"/>
                <a:gd name="T13" fmla="*/ 29 h 219"/>
                <a:gd name="T14" fmla="*/ 28 w 193"/>
                <a:gd name="T15" fmla="*/ 3 h 219"/>
                <a:gd name="T16" fmla="*/ 78 w 193"/>
                <a:gd name="T17" fmla="*/ 7 h 219"/>
                <a:gd name="T18" fmla="*/ 193 w 193"/>
                <a:gd name="T19" fmla="*/ 5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19">
                  <a:moveTo>
                    <a:pt x="193" y="54"/>
                  </a:moveTo>
                  <a:cubicBezTo>
                    <a:pt x="178" y="88"/>
                    <a:pt x="156" y="125"/>
                    <a:pt x="146" y="167"/>
                  </a:cubicBezTo>
                  <a:cubicBezTo>
                    <a:pt x="144" y="176"/>
                    <a:pt x="143" y="219"/>
                    <a:pt x="133" y="216"/>
                  </a:cubicBezTo>
                  <a:cubicBezTo>
                    <a:pt x="121" y="213"/>
                    <a:pt x="109" y="211"/>
                    <a:pt x="96" y="208"/>
                  </a:cubicBezTo>
                  <a:cubicBezTo>
                    <a:pt x="83" y="205"/>
                    <a:pt x="69" y="203"/>
                    <a:pt x="60" y="200"/>
                  </a:cubicBezTo>
                  <a:cubicBezTo>
                    <a:pt x="31" y="187"/>
                    <a:pt x="5" y="132"/>
                    <a:pt x="2" y="93"/>
                  </a:cubicBezTo>
                  <a:cubicBezTo>
                    <a:pt x="0" y="69"/>
                    <a:pt x="2" y="48"/>
                    <a:pt x="10" y="29"/>
                  </a:cubicBezTo>
                  <a:cubicBezTo>
                    <a:pt x="13" y="21"/>
                    <a:pt x="20" y="6"/>
                    <a:pt x="28" y="3"/>
                  </a:cubicBezTo>
                  <a:cubicBezTo>
                    <a:pt x="37" y="0"/>
                    <a:pt x="67" y="5"/>
                    <a:pt x="78" y="7"/>
                  </a:cubicBezTo>
                  <a:cubicBezTo>
                    <a:pt x="123" y="15"/>
                    <a:pt x="155" y="39"/>
                    <a:pt x="193" y="54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1128713" y="869950"/>
              <a:ext cx="123825" cy="150813"/>
            </a:xfrm>
            <a:custGeom>
              <a:avLst/>
              <a:gdLst>
                <a:gd name="T0" fmla="*/ 0 w 185"/>
                <a:gd name="T1" fmla="*/ 50 h 214"/>
                <a:gd name="T2" fmla="*/ 105 w 185"/>
                <a:gd name="T3" fmla="*/ 4 h 214"/>
                <a:gd name="T4" fmla="*/ 184 w 185"/>
                <a:gd name="T5" fmla="*/ 12 h 214"/>
                <a:gd name="T6" fmla="*/ 156 w 185"/>
                <a:gd name="T7" fmla="*/ 158 h 214"/>
                <a:gd name="T8" fmla="*/ 134 w 185"/>
                <a:gd name="T9" fmla="*/ 193 h 214"/>
                <a:gd name="T10" fmla="*/ 70 w 185"/>
                <a:gd name="T11" fmla="*/ 208 h 214"/>
                <a:gd name="T12" fmla="*/ 47 w 185"/>
                <a:gd name="T13" fmla="*/ 158 h 214"/>
                <a:gd name="T14" fmla="*/ 0 w 185"/>
                <a:gd name="T15" fmla="*/ 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14">
                  <a:moveTo>
                    <a:pt x="0" y="50"/>
                  </a:moveTo>
                  <a:cubicBezTo>
                    <a:pt x="28" y="38"/>
                    <a:pt x="69" y="9"/>
                    <a:pt x="105" y="4"/>
                  </a:cubicBezTo>
                  <a:cubicBezTo>
                    <a:pt x="133" y="0"/>
                    <a:pt x="158" y="8"/>
                    <a:pt x="184" y="12"/>
                  </a:cubicBezTo>
                  <a:cubicBezTo>
                    <a:pt x="185" y="69"/>
                    <a:pt x="176" y="116"/>
                    <a:pt x="156" y="158"/>
                  </a:cubicBezTo>
                  <a:cubicBezTo>
                    <a:pt x="150" y="169"/>
                    <a:pt x="141" y="189"/>
                    <a:pt x="134" y="193"/>
                  </a:cubicBezTo>
                  <a:cubicBezTo>
                    <a:pt x="123" y="200"/>
                    <a:pt x="84" y="204"/>
                    <a:pt x="70" y="208"/>
                  </a:cubicBezTo>
                  <a:cubicBezTo>
                    <a:pt x="49" y="214"/>
                    <a:pt x="51" y="176"/>
                    <a:pt x="47" y="158"/>
                  </a:cubicBezTo>
                  <a:cubicBezTo>
                    <a:pt x="36" y="118"/>
                    <a:pt x="18" y="81"/>
                    <a:pt x="0" y="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1625601" y="792162"/>
              <a:ext cx="200025" cy="163513"/>
            </a:xfrm>
            <a:custGeom>
              <a:avLst/>
              <a:gdLst>
                <a:gd name="T0" fmla="*/ 0 w 295"/>
                <a:gd name="T1" fmla="*/ 183 h 232"/>
                <a:gd name="T2" fmla="*/ 54 w 295"/>
                <a:gd name="T3" fmla="*/ 86 h 232"/>
                <a:gd name="T4" fmla="*/ 164 w 295"/>
                <a:gd name="T5" fmla="*/ 0 h 232"/>
                <a:gd name="T6" fmla="*/ 295 w 295"/>
                <a:gd name="T7" fmla="*/ 108 h 232"/>
                <a:gd name="T8" fmla="*/ 86 w 295"/>
                <a:gd name="T9" fmla="*/ 228 h 232"/>
                <a:gd name="T10" fmla="*/ 41 w 295"/>
                <a:gd name="T11" fmla="*/ 206 h 232"/>
                <a:gd name="T12" fmla="*/ 0 w 295"/>
                <a:gd name="T13" fmla="*/ 1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32">
                  <a:moveTo>
                    <a:pt x="0" y="183"/>
                  </a:moveTo>
                  <a:cubicBezTo>
                    <a:pt x="16" y="149"/>
                    <a:pt x="36" y="118"/>
                    <a:pt x="54" y="86"/>
                  </a:cubicBezTo>
                  <a:cubicBezTo>
                    <a:pt x="121" y="103"/>
                    <a:pt x="150" y="50"/>
                    <a:pt x="164" y="0"/>
                  </a:cubicBezTo>
                  <a:cubicBezTo>
                    <a:pt x="190" y="53"/>
                    <a:pt x="221" y="102"/>
                    <a:pt x="295" y="108"/>
                  </a:cubicBezTo>
                  <a:cubicBezTo>
                    <a:pt x="231" y="144"/>
                    <a:pt x="150" y="196"/>
                    <a:pt x="86" y="228"/>
                  </a:cubicBezTo>
                  <a:cubicBezTo>
                    <a:pt x="78" y="232"/>
                    <a:pt x="52" y="213"/>
                    <a:pt x="41" y="206"/>
                  </a:cubicBezTo>
                  <a:cubicBezTo>
                    <a:pt x="27" y="198"/>
                    <a:pt x="14" y="190"/>
                    <a:pt x="0" y="183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1284288" y="790575"/>
              <a:ext cx="184150" cy="163513"/>
            </a:xfrm>
            <a:custGeom>
              <a:avLst/>
              <a:gdLst>
                <a:gd name="T0" fmla="*/ 0 w 274"/>
                <a:gd name="T1" fmla="*/ 118 h 232"/>
                <a:gd name="T2" fmla="*/ 110 w 274"/>
                <a:gd name="T3" fmla="*/ 0 h 232"/>
                <a:gd name="T4" fmla="*/ 218 w 274"/>
                <a:gd name="T5" fmla="*/ 88 h 232"/>
                <a:gd name="T6" fmla="*/ 274 w 274"/>
                <a:gd name="T7" fmla="*/ 185 h 232"/>
                <a:gd name="T8" fmla="*/ 195 w 274"/>
                <a:gd name="T9" fmla="*/ 232 h 232"/>
                <a:gd name="T10" fmla="*/ 192 w 274"/>
                <a:gd name="T11" fmla="*/ 232 h 232"/>
                <a:gd name="T12" fmla="*/ 143 w 274"/>
                <a:gd name="T13" fmla="*/ 204 h 232"/>
                <a:gd name="T14" fmla="*/ 95 w 274"/>
                <a:gd name="T15" fmla="*/ 176 h 232"/>
                <a:gd name="T16" fmla="*/ 0 w 274"/>
                <a:gd name="T17" fmla="*/ 11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32">
                  <a:moveTo>
                    <a:pt x="0" y="118"/>
                  </a:moveTo>
                  <a:cubicBezTo>
                    <a:pt x="57" y="99"/>
                    <a:pt x="88" y="53"/>
                    <a:pt x="110" y="0"/>
                  </a:cubicBezTo>
                  <a:cubicBezTo>
                    <a:pt x="128" y="45"/>
                    <a:pt x="152" y="104"/>
                    <a:pt x="218" y="88"/>
                  </a:cubicBezTo>
                  <a:cubicBezTo>
                    <a:pt x="239" y="119"/>
                    <a:pt x="256" y="152"/>
                    <a:pt x="274" y="185"/>
                  </a:cubicBezTo>
                  <a:cubicBezTo>
                    <a:pt x="248" y="201"/>
                    <a:pt x="218" y="215"/>
                    <a:pt x="195" y="232"/>
                  </a:cubicBezTo>
                  <a:cubicBezTo>
                    <a:pt x="195" y="232"/>
                    <a:pt x="193" y="232"/>
                    <a:pt x="192" y="232"/>
                  </a:cubicBezTo>
                  <a:cubicBezTo>
                    <a:pt x="176" y="226"/>
                    <a:pt x="160" y="214"/>
                    <a:pt x="143" y="204"/>
                  </a:cubicBezTo>
                  <a:cubicBezTo>
                    <a:pt x="127" y="195"/>
                    <a:pt x="111" y="185"/>
                    <a:pt x="95" y="176"/>
                  </a:cubicBezTo>
                  <a:cubicBezTo>
                    <a:pt x="60" y="155"/>
                    <a:pt x="26" y="138"/>
                    <a:pt x="0" y="118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1554163" y="719137"/>
              <a:ext cx="103188" cy="193675"/>
            </a:xfrm>
            <a:custGeom>
              <a:avLst/>
              <a:gdLst>
                <a:gd name="T0" fmla="*/ 0 w 152"/>
                <a:gd name="T1" fmla="*/ 227 h 276"/>
                <a:gd name="T2" fmla="*/ 0 w 152"/>
                <a:gd name="T3" fmla="*/ 3 h 276"/>
                <a:gd name="T4" fmla="*/ 13 w 152"/>
                <a:gd name="T5" fmla="*/ 8 h 276"/>
                <a:gd name="T6" fmla="*/ 152 w 152"/>
                <a:gd name="T7" fmla="*/ 49 h 276"/>
                <a:gd name="T8" fmla="*/ 126 w 152"/>
                <a:gd name="T9" fmla="*/ 160 h 276"/>
                <a:gd name="T10" fmla="*/ 142 w 152"/>
                <a:gd name="T11" fmla="*/ 182 h 276"/>
                <a:gd name="T12" fmla="*/ 129 w 152"/>
                <a:gd name="T13" fmla="*/ 205 h 276"/>
                <a:gd name="T14" fmla="*/ 86 w 152"/>
                <a:gd name="T15" fmla="*/ 276 h 276"/>
                <a:gd name="T16" fmla="*/ 0 w 152"/>
                <a:gd name="T17" fmla="*/ 22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76">
                  <a:moveTo>
                    <a:pt x="0" y="227"/>
                  </a:moveTo>
                  <a:lnTo>
                    <a:pt x="0" y="3"/>
                  </a:lnTo>
                  <a:cubicBezTo>
                    <a:pt x="2" y="0"/>
                    <a:pt x="9" y="6"/>
                    <a:pt x="13" y="8"/>
                  </a:cubicBezTo>
                  <a:cubicBezTo>
                    <a:pt x="47" y="32"/>
                    <a:pt x="90" y="51"/>
                    <a:pt x="152" y="49"/>
                  </a:cubicBezTo>
                  <a:cubicBezTo>
                    <a:pt x="127" y="77"/>
                    <a:pt x="103" y="119"/>
                    <a:pt x="126" y="160"/>
                  </a:cubicBezTo>
                  <a:cubicBezTo>
                    <a:pt x="130" y="167"/>
                    <a:pt x="142" y="177"/>
                    <a:pt x="142" y="182"/>
                  </a:cubicBezTo>
                  <a:cubicBezTo>
                    <a:pt x="142" y="184"/>
                    <a:pt x="132" y="200"/>
                    <a:pt x="129" y="205"/>
                  </a:cubicBezTo>
                  <a:cubicBezTo>
                    <a:pt x="114" y="229"/>
                    <a:pt x="100" y="255"/>
                    <a:pt x="86" y="276"/>
                  </a:cubicBezTo>
                  <a:cubicBezTo>
                    <a:pt x="58" y="260"/>
                    <a:pt x="30" y="242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1435101" y="723900"/>
              <a:ext cx="104775" cy="190500"/>
            </a:xfrm>
            <a:custGeom>
              <a:avLst/>
              <a:gdLst>
                <a:gd name="T0" fmla="*/ 0 w 155"/>
                <a:gd name="T1" fmla="*/ 40 h 271"/>
                <a:gd name="T2" fmla="*/ 155 w 155"/>
                <a:gd name="T3" fmla="*/ 0 h 271"/>
                <a:gd name="T4" fmla="*/ 155 w 155"/>
                <a:gd name="T5" fmla="*/ 220 h 271"/>
                <a:gd name="T6" fmla="*/ 73 w 155"/>
                <a:gd name="T7" fmla="*/ 266 h 271"/>
                <a:gd name="T8" fmla="*/ 66 w 155"/>
                <a:gd name="T9" fmla="*/ 269 h 271"/>
                <a:gd name="T10" fmla="*/ 40 w 155"/>
                <a:gd name="T11" fmla="*/ 223 h 271"/>
                <a:gd name="T12" fmla="*/ 26 w 155"/>
                <a:gd name="T13" fmla="*/ 199 h 271"/>
                <a:gd name="T14" fmla="*/ 14 w 155"/>
                <a:gd name="T15" fmla="*/ 176 h 271"/>
                <a:gd name="T16" fmla="*/ 30 w 155"/>
                <a:gd name="T17" fmla="*/ 157 h 271"/>
                <a:gd name="T18" fmla="*/ 0 w 155"/>
                <a:gd name="T19" fmla="*/ 4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71">
                  <a:moveTo>
                    <a:pt x="0" y="40"/>
                  </a:moveTo>
                  <a:cubicBezTo>
                    <a:pt x="67" y="53"/>
                    <a:pt x="124" y="27"/>
                    <a:pt x="155" y="0"/>
                  </a:cubicBezTo>
                  <a:lnTo>
                    <a:pt x="155" y="220"/>
                  </a:lnTo>
                  <a:cubicBezTo>
                    <a:pt x="126" y="236"/>
                    <a:pt x="101" y="250"/>
                    <a:pt x="73" y="266"/>
                  </a:cubicBezTo>
                  <a:cubicBezTo>
                    <a:pt x="73" y="266"/>
                    <a:pt x="68" y="271"/>
                    <a:pt x="66" y="269"/>
                  </a:cubicBezTo>
                  <a:cubicBezTo>
                    <a:pt x="56" y="256"/>
                    <a:pt x="50" y="240"/>
                    <a:pt x="40" y="223"/>
                  </a:cubicBezTo>
                  <a:cubicBezTo>
                    <a:pt x="35" y="214"/>
                    <a:pt x="32" y="209"/>
                    <a:pt x="26" y="199"/>
                  </a:cubicBezTo>
                  <a:cubicBezTo>
                    <a:pt x="23" y="193"/>
                    <a:pt x="14" y="179"/>
                    <a:pt x="14" y="176"/>
                  </a:cubicBezTo>
                  <a:cubicBezTo>
                    <a:pt x="14" y="171"/>
                    <a:pt x="26" y="164"/>
                    <a:pt x="30" y="157"/>
                  </a:cubicBezTo>
                  <a:cubicBezTo>
                    <a:pt x="57" y="115"/>
                    <a:pt x="21" y="63"/>
                    <a:pt x="0" y="4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1898651" y="750887"/>
              <a:ext cx="157163" cy="138113"/>
            </a:xfrm>
            <a:custGeom>
              <a:avLst/>
              <a:gdLst>
                <a:gd name="T0" fmla="*/ 0 w 234"/>
                <a:gd name="T1" fmla="*/ 49 h 197"/>
                <a:gd name="T2" fmla="*/ 137 w 234"/>
                <a:gd name="T3" fmla="*/ 4 h 197"/>
                <a:gd name="T4" fmla="*/ 185 w 234"/>
                <a:gd name="T5" fmla="*/ 4 h 197"/>
                <a:gd name="T6" fmla="*/ 210 w 234"/>
                <a:gd name="T7" fmla="*/ 30 h 197"/>
                <a:gd name="T8" fmla="*/ 234 w 234"/>
                <a:gd name="T9" fmla="*/ 59 h 197"/>
                <a:gd name="T10" fmla="*/ 200 w 234"/>
                <a:gd name="T11" fmla="*/ 88 h 197"/>
                <a:gd name="T12" fmla="*/ 118 w 234"/>
                <a:gd name="T13" fmla="*/ 197 h 197"/>
                <a:gd name="T14" fmla="*/ 49 w 234"/>
                <a:gd name="T15" fmla="*/ 130 h 197"/>
                <a:gd name="T16" fmla="*/ 0 w 234"/>
                <a:gd name="T17" fmla="*/ 4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97">
                  <a:moveTo>
                    <a:pt x="0" y="49"/>
                  </a:moveTo>
                  <a:cubicBezTo>
                    <a:pt x="35" y="31"/>
                    <a:pt x="83" y="8"/>
                    <a:pt x="137" y="4"/>
                  </a:cubicBezTo>
                  <a:cubicBezTo>
                    <a:pt x="150" y="3"/>
                    <a:pt x="171" y="0"/>
                    <a:pt x="185" y="4"/>
                  </a:cubicBezTo>
                  <a:cubicBezTo>
                    <a:pt x="193" y="7"/>
                    <a:pt x="202" y="22"/>
                    <a:pt x="210" y="30"/>
                  </a:cubicBezTo>
                  <a:cubicBezTo>
                    <a:pt x="218" y="39"/>
                    <a:pt x="234" y="48"/>
                    <a:pt x="234" y="59"/>
                  </a:cubicBezTo>
                  <a:cubicBezTo>
                    <a:pt x="233" y="70"/>
                    <a:pt x="209" y="79"/>
                    <a:pt x="200" y="88"/>
                  </a:cubicBezTo>
                  <a:cubicBezTo>
                    <a:pt x="167" y="116"/>
                    <a:pt x="138" y="161"/>
                    <a:pt x="118" y="197"/>
                  </a:cubicBezTo>
                  <a:cubicBezTo>
                    <a:pt x="95" y="180"/>
                    <a:pt x="69" y="153"/>
                    <a:pt x="49" y="130"/>
                  </a:cubicBezTo>
                  <a:cubicBezTo>
                    <a:pt x="29" y="106"/>
                    <a:pt x="13" y="76"/>
                    <a:pt x="0" y="49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1038226" y="750887"/>
              <a:ext cx="158750" cy="138113"/>
            </a:xfrm>
            <a:custGeom>
              <a:avLst/>
              <a:gdLst>
                <a:gd name="T0" fmla="*/ 235 w 235"/>
                <a:gd name="T1" fmla="*/ 49 h 196"/>
                <a:gd name="T2" fmla="*/ 122 w 235"/>
                <a:gd name="T3" fmla="*/ 195 h 196"/>
                <a:gd name="T4" fmla="*/ 120 w 235"/>
                <a:gd name="T5" fmla="*/ 194 h 196"/>
                <a:gd name="T6" fmla="*/ 39 w 235"/>
                <a:gd name="T7" fmla="*/ 88 h 196"/>
                <a:gd name="T8" fmla="*/ 3 w 235"/>
                <a:gd name="T9" fmla="*/ 62 h 196"/>
                <a:gd name="T10" fmla="*/ 24 w 235"/>
                <a:gd name="T11" fmla="*/ 32 h 196"/>
                <a:gd name="T12" fmla="*/ 50 w 235"/>
                <a:gd name="T13" fmla="*/ 4 h 196"/>
                <a:gd name="T14" fmla="*/ 97 w 235"/>
                <a:gd name="T15" fmla="*/ 4 h 196"/>
                <a:gd name="T16" fmla="*/ 235 w 235"/>
                <a:gd name="T17" fmla="*/ 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6">
                  <a:moveTo>
                    <a:pt x="235" y="49"/>
                  </a:moveTo>
                  <a:cubicBezTo>
                    <a:pt x="209" y="110"/>
                    <a:pt x="166" y="153"/>
                    <a:pt x="122" y="195"/>
                  </a:cubicBezTo>
                  <a:cubicBezTo>
                    <a:pt x="121" y="196"/>
                    <a:pt x="121" y="195"/>
                    <a:pt x="120" y="194"/>
                  </a:cubicBezTo>
                  <a:cubicBezTo>
                    <a:pt x="96" y="157"/>
                    <a:pt x="75" y="118"/>
                    <a:pt x="39" y="88"/>
                  </a:cubicBezTo>
                  <a:cubicBezTo>
                    <a:pt x="30" y="80"/>
                    <a:pt x="6" y="69"/>
                    <a:pt x="3" y="62"/>
                  </a:cubicBezTo>
                  <a:cubicBezTo>
                    <a:pt x="0" y="52"/>
                    <a:pt x="15" y="40"/>
                    <a:pt x="24" y="32"/>
                  </a:cubicBezTo>
                  <a:cubicBezTo>
                    <a:pt x="32" y="23"/>
                    <a:pt x="42" y="7"/>
                    <a:pt x="50" y="4"/>
                  </a:cubicBezTo>
                  <a:cubicBezTo>
                    <a:pt x="63" y="0"/>
                    <a:pt x="84" y="4"/>
                    <a:pt x="97" y="4"/>
                  </a:cubicBezTo>
                  <a:cubicBezTo>
                    <a:pt x="152" y="7"/>
                    <a:pt x="200" y="31"/>
                    <a:pt x="235" y="49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1214438" y="747712"/>
              <a:ext cx="136525" cy="117475"/>
            </a:xfrm>
            <a:custGeom>
              <a:avLst/>
              <a:gdLst>
                <a:gd name="T0" fmla="*/ 203 w 203"/>
                <a:gd name="T1" fmla="*/ 30 h 168"/>
                <a:gd name="T2" fmla="*/ 82 w 203"/>
                <a:gd name="T3" fmla="*/ 165 h 168"/>
                <a:gd name="T4" fmla="*/ 42 w 203"/>
                <a:gd name="T5" fmla="*/ 139 h 168"/>
                <a:gd name="T6" fmla="*/ 4 w 203"/>
                <a:gd name="T7" fmla="*/ 83 h 168"/>
                <a:gd name="T8" fmla="*/ 1 w 203"/>
                <a:gd name="T9" fmla="*/ 55 h 168"/>
                <a:gd name="T10" fmla="*/ 42 w 203"/>
                <a:gd name="T11" fmla="*/ 18 h 168"/>
                <a:gd name="T12" fmla="*/ 145 w 203"/>
                <a:gd name="T13" fmla="*/ 3 h 168"/>
                <a:gd name="T14" fmla="*/ 183 w 203"/>
                <a:gd name="T15" fmla="*/ 7 h 168"/>
                <a:gd name="T16" fmla="*/ 203 w 203"/>
                <a:gd name="T17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68">
                  <a:moveTo>
                    <a:pt x="203" y="30"/>
                  </a:moveTo>
                  <a:cubicBezTo>
                    <a:pt x="183" y="90"/>
                    <a:pt x="147" y="150"/>
                    <a:pt x="82" y="165"/>
                  </a:cubicBezTo>
                  <a:cubicBezTo>
                    <a:pt x="71" y="168"/>
                    <a:pt x="54" y="149"/>
                    <a:pt x="42" y="139"/>
                  </a:cubicBezTo>
                  <a:cubicBezTo>
                    <a:pt x="21" y="122"/>
                    <a:pt x="9" y="114"/>
                    <a:pt x="4" y="83"/>
                  </a:cubicBezTo>
                  <a:cubicBezTo>
                    <a:pt x="3" y="75"/>
                    <a:pt x="0" y="61"/>
                    <a:pt x="1" y="55"/>
                  </a:cubicBezTo>
                  <a:cubicBezTo>
                    <a:pt x="4" y="43"/>
                    <a:pt x="27" y="26"/>
                    <a:pt x="42" y="18"/>
                  </a:cubicBezTo>
                  <a:cubicBezTo>
                    <a:pt x="72" y="2"/>
                    <a:pt x="104" y="0"/>
                    <a:pt x="145" y="3"/>
                  </a:cubicBezTo>
                  <a:cubicBezTo>
                    <a:pt x="159" y="4"/>
                    <a:pt x="175" y="3"/>
                    <a:pt x="183" y="7"/>
                  </a:cubicBezTo>
                  <a:cubicBezTo>
                    <a:pt x="193" y="12"/>
                    <a:pt x="196" y="26"/>
                    <a:pt x="203" y="3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1746251" y="747712"/>
              <a:ext cx="136525" cy="112713"/>
            </a:xfrm>
            <a:custGeom>
              <a:avLst/>
              <a:gdLst>
                <a:gd name="T0" fmla="*/ 150 w 205"/>
                <a:gd name="T1" fmla="*/ 150 h 161"/>
                <a:gd name="T2" fmla="*/ 40 w 205"/>
                <a:gd name="T3" fmla="*/ 111 h 161"/>
                <a:gd name="T4" fmla="*/ 17 w 205"/>
                <a:gd name="T5" fmla="*/ 75 h 161"/>
                <a:gd name="T6" fmla="*/ 0 w 205"/>
                <a:gd name="T7" fmla="*/ 34 h 161"/>
                <a:gd name="T8" fmla="*/ 19 w 205"/>
                <a:gd name="T9" fmla="*/ 7 h 161"/>
                <a:gd name="T10" fmla="*/ 97 w 205"/>
                <a:gd name="T11" fmla="*/ 1 h 161"/>
                <a:gd name="T12" fmla="*/ 159 w 205"/>
                <a:gd name="T13" fmla="*/ 18 h 161"/>
                <a:gd name="T14" fmla="*/ 201 w 205"/>
                <a:gd name="T15" fmla="*/ 53 h 161"/>
                <a:gd name="T16" fmla="*/ 189 w 205"/>
                <a:gd name="T17" fmla="*/ 113 h 161"/>
                <a:gd name="T18" fmla="*/ 155 w 205"/>
                <a:gd name="T19" fmla="*/ 150 h 161"/>
                <a:gd name="T20" fmla="*/ 150 w 205"/>
                <a:gd name="T21" fmla="*/ 15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161">
                  <a:moveTo>
                    <a:pt x="150" y="150"/>
                  </a:moveTo>
                  <a:cubicBezTo>
                    <a:pt x="108" y="161"/>
                    <a:pt x="61" y="136"/>
                    <a:pt x="40" y="111"/>
                  </a:cubicBezTo>
                  <a:cubicBezTo>
                    <a:pt x="32" y="102"/>
                    <a:pt x="23" y="87"/>
                    <a:pt x="17" y="75"/>
                  </a:cubicBezTo>
                  <a:cubicBezTo>
                    <a:pt x="10" y="62"/>
                    <a:pt x="0" y="44"/>
                    <a:pt x="0" y="34"/>
                  </a:cubicBezTo>
                  <a:cubicBezTo>
                    <a:pt x="0" y="34"/>
                    <a:pt x="16" y="9"/>
                    <a:pt x="19" y="7"/>
                  </a:cubicBezTo>
                  <a:cubicBezTo>
                    <a:pt x="31" y="0"/>
                    <a:pt x="79" y="0"/>
                    <a:pt x="97" y="1"/>
                  </a:cubicBezTo>
                  <a:cubicBezTo>
                    <a:pt x="114" y="3"/>
                    <a:pt x="141" y="9"/>
                    <a:pt x="159" y="18"/>
                  </a:cubicBezTo>
                  <a:cubicBezTo>
                    <a:pt x="175" y="26"/>
                    <a:pt x="198" y="43"/>
                    <a:pt x="201" y="53"/>
                  </a:cubicBezTo>
                  <a:cubicBezTo>
                    <a:pt x="205" y="69"/>
                    <a:pt x="194" y="104"/>
                    <a:pt x="189" y="113"/>
                  </a:cubicBezTo>
                  <a:cubicBezTo>
                    <a:pt x="184" y="122"/>
                    <a:pt x="165" y="147"/>
                    <a:pt x="155" y="150"/>
                  </a:cubicBezTo>
                  <a:cubicBezTo>
                    <a:pt x="153" y="151"/>
                    <a:pt x="152" y="150"/>
                    <a:pt x="150" y="1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1643063" y="747712"/>
              <a:ext cx="79375" cy="98425"/>
            </a:xfrm>
            <a:custGeom>
              <a:avLst/>
              <a:gdLst>
                <a:gd name="T0" fmla="*/ 59 w 118"/>
                <a:gd name="T1" fmla="*/ 0 h 139"/>
                <a:gd name="T2" fmla="*/ 118 w 118"/>
                <a:gd name="T3" fmla="*/ 44 h 139"/>
                <a:gd name="T4" fmla="*/ 92 w 118"/>
                <a:gd name="T5" fmla="*/ 106 h 139"/>
                <a:gd name="T6" fmla="*/ 6 w 118"/>
                <a:gd name="T7" fmla="*/ 76 h 139"/>
                <a:gd name="T8" fmla="*/ 59 w 11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9">
                  <a:moveTo>
                    <a:pt x="59" y="0"/>
                  </a:moveTo>
                  <a:cubicBezTo>
                    <a:pt x="67" y="28"/>
                    <a:pt x="86" y="43"/>
                    <a:pt x="118" y="44"/>
                  </a:cubicBezTo>
                  <a:cubicBezTo>
                    <a:pt x="109" y="66"/>
                    <a:pt x="107" y="86"/>
                    <a:pt x="92" y="106"/>
                  </a:cubicBezTo>
                  <a:cubicBezTo>
                    <a:pt x="67" y="139"/>
                    <a:pt x="0" y="130"/>
                    <a:pt x="6" y="76"/>
                  </a:cubicBezTo>
                  <a:cubicBezTo>
                    <a:pt x="10" y="42"/>
                    <a:pt x="41" y="20"/>
                    <a:pt x="59" y="0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1370013" y="747712"/>
              <a:ext cx="95250" cy="92075"/>
            </a:xfrm>
            <a:custGeom>
              <a:avLst/>
              <a:gdLst>
                <a:gd name="T0" fmla="*/ 0 w 141"/>
                <a:gd name="T1" fmla="*/ 39 h 130"/>
                <a:gd name="T2" fmla="*/ 62 w 141"/>
                <a:gd name="T3" fmla="*/ 0 h 130"/>
                <a:gd name="T4" fmla="*/ 100 w 141"/>
                <a:gd name="T5" fmla="*/ 115 h 130"/>
                <a:gd name="T6" fmla="*/ 51 w 141"/>
                <a:gd name="T7" fmla="*/ 123 h 130"/>
                <a:gd name="T8" fmla="*/ 0 w 141"/>
                <a:gd name="T9" fmla="*/ 3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0">
                  <a:moveTo>
                    <a:pt x="0" y="39"/>
                  </a:moveTo>
                  <a:cubicBezTo>
                    <a:pt x="31" y="42"/>
                    <a:pt x="53" y="24"/>
                    <a:pt x="62" y="0"/>
                  </a:cubicBezTo>
                  <a:cubicBezTo>
                    <a:pt x="85" y="21"/>
                    <a:pt x="141" y="79"/>
                    <a:pt x="100" y="115"/>
                  </a:cubicBezTo>
                  <a:cubicBezTo>
                    <a:pt x="87" y="126"/>
                    <a:pt x="68" y="130"/>
                    <a:pt x="51" y="123"/>
                  </a:cubicBezTo>
                  <a:cubicBezTo>
                    <a:pt x="21" y="112"/>
                    <a:pt x="11" y="69"/>
                    <a:pt x="0" y="3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2058988" y="760412"/>
              <a:ext cx="63500" cy="68263"/>
            </a:xfrm>
            <a:custGeom>
              <a:avLst/>
              <a:gdLst>
                <a:gd name="T0" fmla="*/ 62 w 95"/>
                <a:gd name="T1" fmla="*/ 92 h 96"/>
                <a:gd name="T2" fmla="*/ 19 w 95"/>
                <a:gd name="T3" fmla="*/ 71 h 96"/>
                <a:gd name="T4" fmla="*/ 90 w 95"/>
                <a:gd name="T5" fmla="*/ 62 h 96"/>
                <a:gd name="T6" fmla="*/ 62 w 95"/>
                <a:gd name="T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6">
                  <a:moveTo>
                    <a:pt x="62" y="92"/>
                  </a:moveTo>
                  <a:cubicBezTo>
                    <a:pt x="43" y="96"/>
                    <a:pt x="24" y="87"/>
                    <a:pt x="19" y="71"/>
                  </a:cubicBezTo>
                  <a:cubicBezTo>
                    <a:pt x="0" y="16"/>
                    <a:pt x="95" y="0"/>
                    <a:pt x="90" y="62"/>
                  </a:cubicBezTo>
                  <a:cubicBezTo>
                    <a:pt x="88" y="76"/>
                    <a:pt x="79" y="88"/>
                    <a:pt x="62" y="9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968376" y="776287"/>
              <a:ext cx="66675" cy="58738"/>
            </a:xfrm>
            <a:custGeom>
              <a:avLst/>
              <a:gdLst>
                <a:gd name="T0" fmla="*/ 59 w 99"/>
                <a:gd name="T1" fmla="*/ 71 h 84"/>
                <a:gd name="T2" fmla="*/ 50 w 99"/>
                <a:gd name="T3" fmla="*/ 0 h 84"/>
                <a:gd name="T4" fmla="*/ 59 w 99"/>
                <a:gd name="T5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4">
                  <a:moveTo>
                    <a:pt x="59" y="71"/>
                  </a:moveTo>
                  <a:cubicBezTo>
                    <a:pt x="2" y="84"/>
                    <a:pt x="0" y="0"/>
                    <a:pt x="50" y="0"/>
                  </a:cubicBezTo>
                  <a:cubicBezTo>
                    <a:pt x="91" y="0"/>
                    <a:pt x="99" y="62"/>
                    <a:pt x="59" y="71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1689101" y="711200"/>
              <a:ext cx="65088" cy="60325"/>
            </a:xfrm>
            <a:custGeom>
              <a:avLst/>
              <a:gdLst>
                <a:gd name="T0" fmla="*/ 57 w 96"/>
                <a:gd name="T1" fmla="*/ 72 h 85"/>
                <a:gd name="T2" fmla="*/ 47 w 96"/>
                <a:gd name="T3" fmla="*/ 1 h 85"/>
                <a:gd name="T4" fmla="*/ 57 w 96"/>
                <a:gd name="T5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85">
                  <a:moveTo>
                    <a:pt x="57" y="72"/>
                  </a:moveTo>
                  <a:cubicBezTo>
                    <a:pt x="0" y="85"/>
                    <a:pt x="0" y="0"/>
                    <a:pt x="47" y="1"/>
                  </a:cubicBezTo>
                  <a:cubicBezTo>
                    <a:pt x="89" y="1"/>
                    <a:pt x="96" y="63"/>
                    <a:pt x="57" y="7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1349376" y="700087"/>
              <a:ext cx="52388" cy="63500"/>
            </a:xfrm>
            <a:custGeom>
              <a:avLst/>
              <a:gdLst>
                <a:gd name="T0" fmla="*/ 45 w 77"/>
                <a:gd name="T1" fmla="*/ 83 h 88"/>
                <a:gd name="T2" fmla="*/ 0 w 77"/>
                <a:gd name="T3" fmla="*/ 48 h 88"/>
                <a:gd name="T4" fmla="*/ 72 w 77"/>
                <a:gd name="T5" fmla="*/ 39 h 88"/>
                <a:gd name="T6" fmla="*/ 45 w 77"/>
                <a:gd name="T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45" y="83"/>
                  </a:moveTo>
                  <a:cubicBezTo>
                    <a:pt x="21" y="88"/>
                    <a:pt x="0" y="72"/>
                    <a:pt x="0" y="48"/>
                  </a:cubicBezTo>
                  <a:cubicBezTo>
                    <a:pt x="0" y="3"/>
                    <a:pt x="65" y="0"/>
                    <a:pt x="72" y="39"/>
                  </a:cubicBezTo>
                  <a:cubicBezTo>
                    <a:pt x="77" y="65"/>
                    <a:pt x="63" y="79"/>
                    <a:pt x="45" y="83"/>
                  </a:cubicBezTo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1560513" y="617537"/>
              <a:ext cx="131763" cy="122238"/>
            </a:xfrm>
            <a:custGeom>
              <a:avLst/>
              <a:gdLst>
                <a:gd name="T0" fmla="*/ 76 w 196"/>
                <a:gd name="T1" fmla="*/ 0 h 173"/>
                <a:gd name="T2" fmla="*/ 187 w 196"/>
                <a:gd name="T3" fmla="*/ 106 h 173"/>
                <a:gd name="T4" fmla="*/ 195 w 196"/>
                <a:gd name="T5" fmla="*/ 128 h 173"/>
                <a:gd name="T6" fmla="*/ 187 w 196"/>
                <a:gd name="T7" fmla="*/ 141 h 173"/>
                <a:gd name="T8" fmla="*/ 162 w 196"/>
                <a:gd name="T9" fmla="*/ 171 h 173"/>
                <a:gd name="T10" fmla="*/ 124 w 196"/>
                <a:gd name="T11" fmla="*/ 171 h 173"/>
                <a:gd name="T12" fmla="*/ 25 w 196"/>
                <a:gd name="T13" fmla="*/ 141 h 173"/>
                <a:gd name="T14" fmla="*/ 0 w 196"/>
                <a:gd name="T15" fmla="*/ 123 h 173"/>
                <a:gd name="T16" fmla="*/ 12 w 196"/>
                <a:gd name="T17" fmla="*/ 104 h 173"/>
                <a:gd name="T18" fmla="*/ 25 w 196"/>
                <a:gd name="T19" fmla="*/ 59 h 173"/>
                <a:gd name="T20" fmla="*/ 76 w 196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73">
                  <a:moveTo>
                    <a:pt x="76" y="0"/>
                  </a:moveTo>
                  <a:cubicBezTo>
                    <a:pt x="135" y="13"/>
                    <a:pt x="167" y="51"/>
                    <a:pt x="187" y="106"/>
                  </a:cubicBezTo>
                  <a:cubicBezTo>
                    <a:pt x="190" y="114"/>
                    <a:pt x="196" y="124"/>
                    <a:pt x="195" y="128"/>
                  </a:cubicBezTo>
                  <a:cubicBezTo>
                    <a:pt x="195" y="131"/>
                    <a:pt x="190" y="136"/>
                    <a:pt x="187" y="141"/>
                  </a:cubicBezTo>
                  <a:cubicBezTo>
                    <a:pt x="182" y="149"/>
                    <a:pt x="173" y="167"/>
                    <a:pt x="162" y="171"/>
                  </a:cubicBezTo>
                  <a:cubicBezTo>
                    <a:pt x="155" y="173"/>
                    <a:pt x="136" y="171"/>
                    <a:pt x="124" y="171"/>
                  </a:cubicBezTo>
                  <a:cubicBezTo>
                    <a:pt x="89" y="169"/>
                    <a:pt x="51" y="157"/>
                    <a:pt x="25" y="141"/>
                  </a:cubicBezTo>
                  <a:cubicBezTo>
                    <a:pt x="18" y="137"/>
                    <a:pt x="0" y="125"/>
                    <a:pt x="0" y="123"/>
                  </a:cubicBezTo>
                  <a:cubicBezTo>
                    <a:pt x="0" y="122"/>
                    <a:pt x="11" y="106"/>
                    <a:pt x="12" y="104"/>
                  </a:cubicBezTo>
                  <a:cubicBezTo>
                    <a:pt x="17" y="91"/>
                    <a:pt x="19" y="68"/>
                    <a:pt x="25" y="59"/>
                  </a:cubicBezTo>
                  <a:cubicBezTo>
                    <a:pt x="38" y="35"/>
                    <a:pt x="70" y="28"/>
                    <a:pt x="76" y="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1403351" y="617537"/>
              <a:ext cx="130175" cy="127000"/>
            </a:xfrm>
            <a:custGeom>
              <a:avLst/>
              <a:gdLst>
                <a:gd name="T0" fmla="*/ 118 w 194"/>
                <a:gd name="T1" fmla="*/ 0 h 179"/>
                <a:gd name="T2" fmla="*/ 168 w 194"/>
                <a:gd name="T3" fmla="*/ 57 h 179"/>
                <a:gd name="T4" fmla="*/ 194 w 194"/>
                <a:gd name="T5" fmla="*/ 125 h 179"/>
                <a:gd name="T6" fmla="*/ 43 w 194"/>
                <a:gd name="T7" fmla="*/ 166 h 179"/>
                <a:gd name="T8" fmla="*/ 17 w 194"/>
                <a:gd name="T9" fmla="*/ 160 h 179"/>
                <a:gd name="T10" fmla="*/ 12 w 194"/>
                <a:gd name="T11" fmla="*/ 143 h 179"/>
                <a:gd name="T12" fmla="*/ 1 w 194"/>
                <a:gd name="T13" fmla="*/ 125 h 179"/>
                <a:gd name="T14" fmla="*/ 17 w 194"/>
                <a:gd name="T15" fmla="*/ 80 h 179"/>
                <a:gd name="T16" fmla="*/ 118 w 194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79">
                  <a:moveTo>
                    <a:pt x="118" y="0"/>
                  </a:moveTo>
                  <a:cubicBezTo>
                    <a:pt x="126" y="29"/>
                    <a:pt x="156" y="34"/>
                    <a:pt x="168" y="57"/>
                  </a:cubicBezTo>
                  <a:cubicBezTo>
                    <a:pt x="179" y="77"/>
                    <a:pt x="177" y="109"/>
                    <a:pt x="194" y="125"/>
                  </a:cubicBezTo>
                  <a:cubicBezTo>
                    <a:pt x="166" y="160"/>
                    <a:pt x="108" y="179"/>
                    <a:pt x="43" y="166"/>
                  </a:cubicBezTo>
                  <a:cubicBezTo>
                    <a:pt x="34" y="165"/>
                    <a:pt x="21" y="163"/>
                    <a:pt x="17" y="160"/>
                  </a:cubicBezTo>
                  <a:cubicBezTo>
                    <a:pt x="13" y="156"/>
                    <a:pt x="14" y="150"/>
                    <a:pt x="12" y="143"/>
                  </a:cubicBezTo>
                  <a:cubicBezTo>
                    <a:pt x="8" y="135"/>
                    <a:pt x="1" y="131"/>
                    <a:pt x="1" y="125"/>
                  </a:cubicBezTo>
                  <a:cubicBezTo>
                    <a:pt x="0" y="115"/>
                    <a:pt x="11" y="92"/>
                    <a:pt x="17" y="80"/>
                  </a:cubicBezTo>
                  <a:cubicBezTo>
                    <a:pt x="37" y="41"/>
                    <a:pt x="73" y="9"/>
                    <a:pt x="118" y="0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1304926" y="631825"/>
              <a:ext cx="76200" cy="90488"/>
            </a:xfrm>
            <a:custGeom>
              <a:avLst/>
              <a:gdLst>
                <a:gd name="T0" fmla="*/ 47 w 112"/>
                <a:gd name="T1" fmla="*/ 129 h 129"/>
                <a:gd name="T2" fmla="*/ 2 w 112"/>
                <a:gd name="T3" fmla="*/ 52 h 129"/>
                <a:gd name="T4" fmla="*/ 85 w 112"/>
                <a:gd name="T5" fmla="*/ 28 h 129"/>
                <a:gd name="T6" fmla="*/ 112 w 112"/>
                <a:gd name="T7" fmla="*/ 88 h 129"/>
                <a:gd name="T8" fmla="*/ 47 w 11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29">
                  <a:moveTo>
                    <a:pt x="47" y="129"/>
                  </a:moveTo>
                  <a:cubicBezTo>
                    <a:pt x="30" y="106"/>
                    <a:pt x="0" y="91"/>
                    <a:pt x="2" y="52"/>
                  </a:cubicBezTo>
                  <a:cubicBezTo>
                    <a:pt x="4" y="8"/>
                    <a:pt x="60" y="0"/>
                    <a:pt x="85" y="28"/>
                  </a:cubicBezTo>
                  <a:cubicBezTo>
                    <a:pt x="102" y="46"/>
                    <a:pt x="103" y="67"/>
                    <a:pt x="112" y="88"/>
                  </a:cubicBezTo>
                  <a:cubicBezTo>
                    <a:pt x="75" y="85"/>
                    <a:pt x="56" y="102"/>
                    <a:pt x="47" y="129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1709738" y="631825"/>
              <a:ext cx="80963" cy="90488"/>
            </a:xfrm>
            <a:custGeom>
              <a:avLst/>
              <a:gdLst>
                <a:gd name="T0" fmla="*/ 0 w 119"/>
                <a:gd name="T1" fmla="*/ 89 h 128"/>
                <a:gd name="T2" fmla="*/ 83 w 119"/>
                <a:gd name="T3" fmla="*/ 13 h 128"/>
                <a:gd name="T4" fmla="*/ 115 w 119"/>
                <a:gd name="T5" fmla="*/ 49 h 128"/>
                <a:gd name="T6" fmla="*/ 68 w 119"/>
                <a:gd name="T7" fmla="*/ 128 h 128"/>
                <a:gd name="T8" fmla="*/ 0 w 119"/>
                <a:gd name="T9" fmla="*/ 8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8">
                  <a:moveTo>
                    <a:pt x="0" y="89"/>
                  </a:moveTo>
                  <a:cubicBezTo>
                    <a:pt x="16" y="54"/>
                    <a:pt x="31" y="0"/>
                    <a:pt x="83" y="13"/>
                  </a:cubicBezTo>
                  <a:cubicBezTo>
                    <a:pt x="100" y="17"/>
                    <a:pt x="114" y="34"/>
                    <a:pt x="115" y="49"/>
                  </a:cubicBezTo>
                  <a:cubicBezTo>
                    <a:pt x="119" y="88"/>
                    <a:pt x="84" y="108"/>
                    <a:pt x="68" y="128"/>
                  </a:cubicBezTo>
                  <a:cubicBezTo>
                    <a:pt x="55" y="107"/>
                    <a:pt x="37" y="85"/>
                    <a:pt x="0" y="8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1865313" y="795337"/>
              <a:ext cx="88900" cy="87313"/>
            </a:xfrm>
            <a:custGeom>
              <a:avLst/>
              <a:gdLst>
                <a:gd name="T0" fmla="*/ 130 w 130"/>
                <a:gd name="T1" fmla="*/ 122 h 122"/>
                <a:gd name="T2" fmla="*/ 0 w 130"/>
                <a:gd name="T3" fmla="*/ 85 h 122"/>
                <a:gd name="T4" fmla="*/ 38 w 130"/>
                <a:gd name="T5" fmla="*/ 0 h 122"/>
                <a:gd name="T6" fmla="*/ 130 w 130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22">
                  <a:moveTo>
                    <a:pt x="130" y="122"/>
                  </a:moveTo>
                  <a:cubicBezTo>
                    <a:pt x="130" y="122"/>
                    <a:pt x="66" y="88"/>
                    <a:pt x="0" y="85"/>
                  </a:cubicBezTo>
                  <a:cubicBezTo>
                    <a:pt x="28" y="63"/>
                    <a:pt x="38" y="44"/>
                    <a:pt x="38" y="0"/>
                  </a:cubicBezTo>
                  <a:cubicBezTo>
                    <a:pt x="53" y="37"/>
                    <a:pt x="98" y="97"/>
                    <a:pt x="130" y="122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auto">
            <a:xfrm>
              <a:off x="1139826" y="801687"/>
              <a:ext cx="103188" cy="80963"/>
            </a:xfrm>
            <a:custGeom>
              <a:avLst/>
              <a:gdLst>
                <a:gd name="T0" fmla="*/ 0 w 152"/>
                <a:gd name="T1" fmla="*/ 116 h 116"/>
                <a:gd name="T2" fmla="*/ 95 w 152"/>
                <a:gd name="T3" fmla="*/ 0 h 116"/>
                <a:gd name="T4" fmla="*/ 152 w 152"/>
                <a:gd name="T5" fmla="*/ 87 h 116"/>
                <a:gd name="T6" fmla="*/ 0 w 152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6">
                  <a:moveTo>
                    <a:pt x="0" y="116"/>
                  </a:moveTo>
                  <a:cubicBezTo>
                    <a:pt x="0" y="116"/>
                    <a:pt x="66" y="57"/>
                    <a:pt x="95" y="0"/>
                  </a:cubicBezTo>
                  <a:cubicBezTo>
                    <a:pt x="101" y="35"/>
                    <a:pt x="113" y="66"/>
                    <a:pt x="152" y="87"/>
                  </a:cubicBezTo>
                  <a:cubicBezTo>
                    <a:pt x="100" y="72"/>
                    <a:pt x="36" y="99"/>
                    <a:pt x="0" y="116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auto">
            <a:xfrm>
              <a:off x="1487488" y="595312"/>
              <a:ext cx="120650" cy="100013"/>
            </a:xfrm>
            <a:custGeom>
              <a:avLst/>
              <a:gdLst>
                <a:gd name="T0" fmla="*/ 90 w 180"/>
                <a:gd name="T1" fmla="*/ 143 h 143"/>
                <a:gd name="T2" fmla="*/ 65 w 180"/>
                <a:gd name="T3" fmla="*/ 78 h 143"/>
                <a:gd name="T4" fmla="*/ 9 w 180"/>
                <a:gd name="T5" fmla="*/ 21 h 143"/>
                <a:gd name="T6" fmla="*/ 91 w 180"/>
                <a:gd name="T7" fmla="*/ 34 h 143"/>
                <a:gd name="T8" fmla="*/ 168 w 180"/>
                <a:gd name="T9" fmla="*/ 16 h 143"/>
                <a:gd name="T10" fmla="*/ 115 w 180"/>
                <a:gd name="T11" fmla="*/ 80 h 143"/>
                <a:gd name="T12" fmla="*/ 90 w 180"/>
                <a:gd name="T1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43">
                  <a:moveTo>
                    <a:pt x="90" y="143"/>
                  </a:moveTo>
                  <a:cubicBezTo>
                    <a:pt x="63" y="143"/>
                    <a:pt x="72" y="89"/>
                    <a:pt x="65" y="78"/>
                  </a:cubicBezTo>
                  <a:cubicBezTo>
                    <a:pt x="58" y="68"/>
                    <a:pt x="0" y="41"/>
                    <a:pt x="9" y="21"/>
                  </a:cubicBezTo>
                  <a:cubicBezTo>
                    <a:pt x="18" y="0"/>
                    <a:pt x="71" y="33"/>
                    <a:pt x="91" y="34"/>
                  </a:cubicBezTo>
                  <a:cubicBezTo>
                    <a:pt x="113" y="36"/>
                    <a:pt x="160" y="3"/>
                    <a:pt x="168" y="16"/>
                  </a:cubicBezTo>
                  <a:cubicBezTo>
                    <a:pt x="180" y="34"/>
                    <a:pt x="117" y="64"/>
                    <a:pt x="115" y="80"/>
                  </a:cubicBezTo>
                  <a:cubicBezTo>
                    <a:pt x="113" y="104"/>
                    <a:pt x="111" y="143"/>
                    <a:pt x="90" y="143"/>
                  </a:cubicBezTo>
                  <a:close/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auto">
            <a:xfrm>
              <a:off x="1414463" y="890587"/>
              <a:ext cx="261938" cy="315913"/>
            </a:xfrm>
            <a:custGeom>
              <a:avLst/>
              <a:gdLst>
                <a:gd name="T0" fmla="*/ 198 w 389"/>
                <a:gd name="T1" fmla="*/ 0 h 448"/>
                <a:gd name="T2" fmla="*/ 388 w 389"/>
                <a:gd name="T3" fmla="*/ 113 h 448"/>
                <a:gd name="T4" fmla="*/ 389 w 389"/>
                <a:gd name="T5" fmla="*/ 334 h 448"/>
                <a:gd name="T6" fmla="*/ 198 w 389"/>
                <a:gd name="T7" fmla="*/ 448 h 448"/>
                <a:gd name="T8" fmla="*/ 0 w 389"/>
                <a:gd name="T9" fmla="*/ 333 h 448"/>
                <a:gd name="T10" fmla="*/ 4 w 389"/>
                <a:gd name="T11" fmla="*/ 112 h 448"/>
                <a:gd name="T12" fmla="*/ 198 w 389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9" h="448">
                  <a:moveTo>
                    <a:pt x="198" y="0"/>
                  </a:moveTo>
                  <a:lnTo>
                    <a:pt x="388" y="113"/>
                  </a:lnTo>
                  <a:lnTo>
                    <a:pt x="389" y="334"/>
                  </a:lnTo>
                  <a:lnTo>
                    <a:pt x="198" y="448"/>
                  </a:lnTo>
                  <a:lnTo>
                    <a:pt x="0" y="333"/>
                  </a:lnTo>
                  <a:lnTo>
                    <a:pt x="4" y="11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 noEditPoints="1"/>
            </p:cNvSpPr>
            <p:nvPr userDrawn="1"/>
          </p:nvSpPr>
          <p:spPr bwMode="auto">
            <a:xfrm>
              <a:off x="1436688" y="965200"/>
              <a:ext cx="76200" cy="149225"/>
            </a:xfrm>
            <a:custGeom>
              <a:avLst/>
              <a:gdLst>
                <a:gd name="T0" fmla="*/ 57 w 114"/>
                <a:gd name="T1" fmla="*/ 187 h 213"/>
                <a:gd name="T2" fmla="*/ 96 w 114"/>
                <a:gd name="T3" fmla="*/ 138 h 213"/>
                <a:gd name="T4" fmla="*/ 103 w 114"/>
                <a:gd name="T5" fmla="*/ 149 h 213"/>
                <a:gd name="T6" fmla="*/ 46 w 114"/>
                <a:gd name="T7" fmla="*/ 213 h 213"/>
                <a:gd name="T8" fmla="*/ 0 w 114"/>
                <a:gd name="T9" fmla="*/ 128 h 213"/>
                <a:gd name="T10" fmla="*/ 75 w 114"/>
                <a:gd name="T11" fmla="*/ 0 h 213"/>
                <a:gd name="T12" fmla="*/ 111 w 114"/>
                <a:gd name="T13" fmla="*/ 44 h 213"/>
                <a:gd name="T14" fmla="*/ 36 w 114"/>
                <a:gd name="T15" fmla="*/ 126 h 213"/>
                <a:gd name="T16" fmla="*/ 57 w 114"/>
                <a:gd name="T17" fmla="*/ 187 h 213"/>
                <a:gd name="T18" fmla="*/ 82 w 114"/>
                <a:gd name="T19" fmla="*/ 39 h 213"/>
                <a:gd name="T20" fmla="*/ 70 w 114"/>
                <a:gd name="T21" fmla="*/ 16 h 213"/>
                <a:gd name="T22" fmla="*/ 38 w 114"/>
                <a:gd name="T23" fmla="*/ 110 h 213"/>
                <a:gd name="T24" fmla="*/ 82 w 114"/>
                <a:gd name="T25" fmla="*/ 3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13">
                  <a:moveTo>
                    <a:pt x="57" y="187"/>
                  </a:moveTo>
                  <a:cubicBezTo>
                    <a:pt x="82" y="187"/>
                    <a:pt x="96" y="138"/>
                    <a:pt x="96" y="138"/>
                  </a:cubicBezTo>
                  <a:lnTo>
                    <a:pt x="103" y="149"/>
                  </a:lnTo>
                  <a:cubicBezTo>
                    <a:pt x="80" y="205"/>
                    <a:pt x="65" y="213"/>
                    <a:pt x="46" y="213"/>
                  </a:cubicBezTo>
                  <a:cubicBezTo>
                    <a:pt x="26" y="213"/>
                    <a:pt x="0" y="203"/>
                    <a:pt x="0" y="128"/>
                  </a:cubicBezTo>
                  <a:cubicBezTo>
                    <a:pt x="0" y="52"/>
                    <a:pt x="36" y="0"/>
                    <a:pt x="75" y="0"/>
                  </a:cubicBezTo>
                  <a:cubicBezTo>
                    <a:pt x="114" y="0"/>
                    <a:pt x="111" y="44"/>
                    <a:pt x="111" y="44"/>
                  </a:cubicBezTo>
                  <a:cubicBezTo>
                    <a:pt x="111" y="103"/>
                    <a:pt x="36" y="126"/>
                    <a:pt x="36" y="126"/>
                  </a:cubicBezTo>
                  <a:cubicBezTo>
                    <a:pt x="36" y="127"/>
                    <a:pt x="32" y="187"/>
                    <a:pt x="57" y="187"/>
                  </a:cubicBezTo>
                  <a:moveTo>
                    <a:pt x="82" y="39"/>
                  </a:moveTo>
                  <a:cubicBezTo>
                    <a:pt x="82" y="16"/>
                    <a:pt x="70" y="16"/>
                    <a:pt x="70" y="16"/>
                  </a:cubicBezTo>
                  <a:cubicBezTo>
                    <a:pt x="43" y="16"/>
                    <a:pt x="38" y="110"/>
                    <a:pt x="38" y="110"/>
                  </a:cubicBezTo>
                  <a:cubicBezTo>
                    <a:pt x="65" y="99"/>
                    <a:pt x="82" y="62"/>
                    <a:pt x="82" y="3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auto">
            <a:xfrm>
              <a:off x="1484313" y="944562"/>
              <a:ext cx="139700" cy="215900"/>
            </a:xfrm>
            <a:custGeom>
              <a:avLst/>
              <a:gdLst>
                <a:gd name="T0" fmla="*/ 187 w 208"/>
                <a:gd name="T1" fmla="*/ 37 h 308"/>
                <a:gd name="T2" fmla="*/ 208 w 208"/>
                <a:gd name="T3" fmla="*/ 23 h 308"/>
                <a:gd name="T4" fmla="*/ 148 w 208"/>
                <a:gd name="T5" fmla="*/ 0 h 308"/>
                <a:gd name="T6" fmla="*/ 70 w 208"/>
                <a:gd name="T7" fmla="*/ 110 h 308"/>
                <a:gd name="T8" fmla="*/ 84 w 208"/>
                <a:gd name="T9" fmla="*/ 178 h 308"/>
                <a:gd name="T10" fmla="*/ 95 w 208"/>
                <a:gd name="T11" fmla="*/ 234 h 308"/>
                <a:gd name="T12" fmla="*/ 53 w 208"/>
                <a:gd name="T13" fmla="*/ 286 h 308"/>
                <a:gd name="T14" fmla="*/ 23 w 208"/>
                <a:gd name="T15" fmla="*/ 273 h 308"/>
                <a:gd name="T16" fmla="*/ 45 w 208"/>
                <a:gd name="T17" fmla="*/ 253 h 308"/>
                <a:gd name="T18" fmla="*/ 23 w 208"/>
                <a:gd name="T19" fmla="*/ 231 h 308"/>
                <a:gd name="T20" fmla="*/ 0 w 208"/>
                <a:gd name="T21" fmla="*/ 254 h 308"/>
                <a:gd name="T22" fmla="*/ 61 w 208"/>
                <a:gd name="T23" fmla="*/ 308 h 308"/>
                <a:gd name="T24" fmla="*/ 138 w 208"/>
                <a:gd name="T25" fmla="*/ 191 h 308"/>
                <a:gd name="T26" fmla="*/ 127 w 208"/>
                <a:gd name="T27" fmla="*/ 131 h 308"/>
                <a:gd name="T28" fmla="*/ 113 w 208"/>
                <a:gd name="T29" fmla="*/ 71 h 308"/>
                <a:gd name="T30" fmla="*/ 151 w 208"/>
                <a:gd name="T31" fmla="*/ 22 h 308"/>
                <a:gd name="T32" fmla="*/ 187 w 208"/>
                <a:gd name="T33" fmla="*/ 3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308">
                  <a:moveTo>
                    <a:pt x="187" y="37"/>
                  </a:moveTo>
                  <a:cubicBezTo>
                    <a:pt x="187" y="37"/>
                    <a:pt x="195" y="24"/>
                    <a:pt x="208" y="23"/>
                  </a:cubicBezTo>
                  <a:cubicBezTo>
                    <a:pt x="208" y="23"/>
                    <a:pt x="190" y="0"/>
                    <a:pt x="148" y="0"/>
                  </a:cubicBezTo>
                  <a:cubicBezTo>
                    <a:pt x="105" y="0"/>
                    <a:pt x="70" y="42"/>
                    <a:pt x="70" y="110"/>
                  </a:cubicBezTo>
                  <a:cubicBezTo>
                    <a:pt x="70" y="110"/>
                    <a:pt x="69" y="141"/>
                    <a:pt x="84" y="178"/>
                  </a:cubicBezTo>
                  <a:cubicBezTo>
                    <a:pt x="98" y="215"/>
                    <a:pt x="95" y="234"/>
                    <a:pt x="95" y="234"/>
                  </a:cubicBezTo>
                  <a:cubicBezTo>
                    <a:pt x="95" y="234"/>
                    <a:pt x="93" y="286"/>
                    <a:pt x="53" y="286"/>
                  </a:cubicBezTo>
                  <a:cubicBezTo>
                    <a:pt x="53" y="286"/>
                    <a:pt x="23" y="288"/>
                    <a:pt x="23" y="273"/>
                  </a:cubicBezTo>
                  <a:cubicBezTo>
                    <a:pt x="23" y="273"/>
                    <a:pt x="45" y="274"/>
                    <a:pt x="45" y="253"/>
                  </a:cubicBezTo>
                  <a:cubicBezTo>
                    <a:pt x="45" y="232"/>
                    <a:pt x="23" y="231"/>
                    <a:pt x="23" y="231"/>
                  </a:cubicBezTo>
                  <a:cubicBezTo>
                    <a:pt x="23" y="231"/>
                    <a:pt x="0" y="232"/>
                    <a:pt x="0" y="254"/>
                  </a:cubicBezTo>
                  <a:cubicBezTo>
                    <a:pt x="0" y="276"/>
                    <a:pt x="19" y="308"/>
                    <a:pt x="61" y="308"/>
                  </a:cubicBezTo>
                  <a:cubicBezTo>
                    <a:pt x="103" y="308"/>
                    <a:pt x="138" y="261"/>
                    <a:pt x="138" y="191"/>
                  </a:cubicBezTo>
                  <a:cubicBezTo>
                    <a:pt x="138" y="191"/>
                    <a:pt x="137" y="153"/>
                    <a:pt x="127" y="131"/>
                  </a:cubicBezTo>
                  <a:cubicBezTo>
                    <a:pt x="118" y="109"/>
                    <a:pt x="113" y="84"/>
                    <a:pt x="113" y="71"/>
                  </a:cubicBezTo>
                  <a:cubicBezTo>
                    <a:pt x="113" y="58"/>
                    <a:pt x="112" y="22"/>
                    <a:pt x="151" y="22"/>
                  </a:cubicBezTo>
                  <a:cubicBezTo>
                    <a:pt x="151" y="22"/>
                    <a:pt x="172" y="23"/>
                    <a:pt x="187" y="3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auto">
            <a:xfrm>
              <a:off x="1514476" y="1014412"/>
              <a:ext cx="76200" cy="57150"/>
            </a:xfrm>
            <a:custGeom>
              <a:avLst/>
              <a:gdLst>
                <a:gd name="T0" fmla="*/ 0 w 114"/>
                <a:gd name="T1" fmla="*/ 82 h 82"/>
                <a:gd name="T2" fmla="*/ 8 w 114"/>
                <a:gd name="T3" fmla="*/ 82 h 82"/>
                <a:gd name="T4" fmla="*/ 42 w 114"/>
                <a:gd name="T5" fmla="*/ 50 h 82"/>
                <a:gd name="T6" fmla="*/ 81 w 114"/>
                <a:gd name="T7" fmla="*/ 38 h 82"/>
                <a:gd name="T8" fmla="*/ 114 w 114"/>
                <a:gd name="T9" fmla="*/ 3 h 82"/>
                <a:gd name="T10" fmla="*/ 106 w 114"/>
                <a:gd name="T11" fmla="*/ 0 h 82"/>
                <a:gd name="T12" fmla="*/ 73 w 114"/>
                <a:gd name="T13" fmla="*/ 27 h 82"/>
                <a:gd name="T14" fmla="*/ 0 w 114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2">
                  <a:moveTo>
                    <a:pt x="0" y="82"/>
                  </a:moveTo>
                  <a:lnTo>
                    <a:pt x="8" y="82"/>
                  </a:lnTo>
                  <a:cubicBezTo>
                    <a:pt x="8" y="82"/>
                    <a:pt x="14" y="50"/>
                    <a:pt x="42" y="50"/>
                  </a:cubicBezTo>
                  <a:lnTo>
                    <a:pt x="81" y="38"/>
                  </a:lnTo>
                  <a:cubicBezTo>
                    <a:pt x="81" y="38"/>
                    <a:pt x="114" y="29"/>
                    <a:pt x="114" y="3"/>
                  </a:cubicBezTo>
                  <a:lnTo>
                    <a:pt x="106" y="0"/>
                  </a:lnTo>
                  <a:cubicBezTo>
                    <a:pt x="106" y="0"/>
                    <a:pt x="105" y="27"/>
                    <a:pt x="73" y="27"/>
                  </a:cubicBezTo>
                  <a:cubicBezTo>
                    <a:pt x="41" y="27"/>
                    <a:pt x="0" y="51"/>
                    <a:pt x="0" y="8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7"/>
            <p:cNvSpPr>
              <a:spLocks noChangeArrowheads="1"/>
            </p:cNvSpPr>
            <p:nvPr userDrawn="1"/>
          </p:nvSpPr>
          <p:spPr bwMode="auto">
            <a:xfrm>
              <a:off x="1612901" y="971550"/>
              <a:ext cx="31750" cy="3016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 userDrawn="1"/>
          </p:nvSpPr>
          <p:spPr bwMode="auto">
            <a:xfrm>
              <a:off x="1573213" y="1000125"/>
              <a:ext cx="85725" cy="160338"/>
            </a:xfrm>
            <a:custGeom>
              <a:avLst/>
              <a:gdLst>
                <a:gd name="T0" fmla="*/ 83 w 127"/>
                <a:gd name="T1" fmla="*/ 19 h 228"/>
                <a:gd name="T2" fmla="*/ 116 w 127"/>
                <a:gd name="T3" fmla="*/ 0 h 228"/>
                <a:gd name="T4" fmla="*/ 127 w 127"/>
                <a:gd name="T5" fmla="*/ 61 h 228"/>
                <a:gd name="T6" fmla="*/ 3 w 127"/>
                <a:gd name="T7" fmla="*/ 228 h 228"/>
                <a:gd name="T8" fmla="*/ 0 w 127"/>
                <a:gd name="T9" fmla="*/ 192 h 228"/>
                <a:gd name="T10" fmla="*/ 90 w 127"/>
                <a:gd name="T11" fmla="*/ 63 h 228"/>
                <a:gd name="T12" fmla="*/ 83 w 127"/>
                <a:gd name="T13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28">
                  <a:moveTo>
                    <a:pt x="83" y="19"/>
                  </a:moveTo>
                  <a:cubicBezTo>
                    <a:pt x="83" y="19"/>
                    <a:pt x="103" y="20"/>
                    <a:pt x="116" y="0"/>
                  </a:cubicBezTo>
                  <a:cubicBezTo>
                    <a:pt x="116" y="0"/>
                    <a:pt x="127" y="26"/>
                    <a:pt x="127" y="61"/>
                  </a:cubicBezTo>
                  <a:cubicBezTo>
                    <a:pt x="127" y="97"/>
                    <a:pt x="106" y="196"/>
                    <a:pt x="3" y="228"/>
                  </a:cubicBezTo>
                  <a:cubicBezTo>
                    <a:pt x="3" y="228"/>
                    <a:pt x="6" y="198"/>
                    <a:pt x="0" y="192"/>
                  </a:cubicBezTo>
                  <a:cubicBezTo>
                    <a:pt x="0" y="192"/>
                    <a:pt x="90" y="150"/>
                    <a:pt x="90" y="63"/>
                  </a:cubicBezTo>
                  <a:cubicBezTo>
                    <a:pt x="90" y="63"/>
                    <a:pt x="89" y="25"/>
                    <a:pt x="83" y="1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27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8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58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7116" y="365125"/>
            <a:ext cx="8988271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4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5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E549-7DC8-4941-B306-77B438E3DE8B}" type="datetimeFigureOut">
              <a:rPr lang="nl-NL" smtClean="0"/>
              <a:t>28-3-2022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8219-8F3E-4673-ADEF-BE2761FBFC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3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410028" y="365125"/>
            <a:ext cx="8943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FC36B"/>
                </a:solidFill>
                <a:latin typeface="BerlageBeursW04-Light" panose="020B0504020201010104" pitchFamily="34" charset="0"/>
              </a:defRPr>
            </a:lvl1pPr>
          </a:lstStyle>
          <a:p>
            <a:fld id="{B13DE549-7DC8-4941-B306-77B438E3DE8B}" type="datetimeFigureOut">
              <a:rPr lang="nl-NL" smtClean="0"/>
              <a:pPr/>
              <a:t>28-3-2022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FC36B"/>
                </a:solidFill>
                <a:latin typeface="BerlageBeursW04-Light" panose="020B05040202010101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C36B"/>
                </a:solidFill>
                <a:latin typeface="BerlageBeursW04-Light" panose="020B0504020201010104" pitchFamily="34" charset="0"/>
              </a:defRPr>
            </a:lvl1pPr>
          </a:lstStyle>
          <a:p>
            <a:fld id="{6E808219-8F3E-4673-ADEF-BE2761FBFC15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64" name="Rechte verbindingslijn 63"/>
          <p:cNvCxnSpPr/>
          <p:nvPr userDrawn="1"/>
        </p:nvCxnSpPr>
        <p:spPr>
          <a:xfrm>
            <a:off x="579940" y="984675"/>
            <a:ext cx="18300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 userDrawn="1"/>
        </p:nvCxnSpPr>
        <p:spPr>
          <a:xfrm>
            <a:off x="579940" y="1459939"/>
            <a:ext cx="10793121" cy="5217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ep 6"/>
          <p:cNvGrpSpPr/>
          <p:nvPr userDrawn="1"/>
        </p:nvGrpSpPr>
        <p:grpSpPr>
          <a:xfrm>
            <a:off x="708026" y="365125"/>
            <a:ext cx="1587499" cy="1313860"/>
            <a:chOff x="903288" y="590550"/>
            <a:chExt cx="1298575" cy="1074738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955676" y="590550"/>
              <a:ext cx="1182688" cy="1074738"/>
            </a:xfrm>
            <a:custGeom>
              <a:avLst/>
              <a:gdLst>
                <a:gd name="T0" fmla="*/ 1537 w 1757"/>
                <a:gd name="T1" fmla="*/ 436 h 1525"/>
                <a:gd name="T2" fmla="*/ 1408 w 1757"/>
                <a:gd name="T3" fmla="*/ 600 h 1525"/>
                <a:gd name="T4" fmla="*/ 1445 w 1757"/>
                <a:gd name="T5" fmla="*/ 608 h 1525"/>
                <a:gd name="T6" fmla="*/ 1311 w 1757"/>
                <a:gd name="T7" fmla="*/ 885 h 1525"/>
                <a:gd name="T8" fmla="*/ 997 w 1757"/>
                <a:gd name="T9" fmla="*/ 831 h 1525"/>
                <a:gd name="T10" fmla="*/ 1142 w 1757"/>
                <a:gd name="T11" fmla="*/ 1166 h 1525"/>
                <a:gd name="T12" fmla="*/ 1060 w 1757"/>
                <a:gd name="T13" fmla="*/ 1164 h 1525"/>
                <a:gd name="T14" fmla="*/ 1031 w 1757"/>
                <a:gd name="T15" fmla="*/ 936 h 1525"/>
                <a:gd name="T16" fmla="*/ 915 w 1757"/>
                <a:gd name="T17" fmla="*/ 1342 h 1525"/>
                <a:gd name="T18" fmla="*/ 826 w 1757"/>
                <a:gd name="T19" fmla="*/ 672 h 1525"/>
                <a:gd name="T20" fmla="*/ 710 w 1757"/>
                <a:gd name="T21" fmla="*/ 1183 h 1525"/>
                <a:gd name="T22" fmla="*/ 725 w 1757"/>
                <a:gd name="T23" fmla="*/ 942 h 1525"/>
                <a:gd name="T24" fmla="*/ 673 w 1757"/>
                <a:gd name="T25" fmla="*/ 1110 h 1525"/>
                <a:gd name="T26" fmla="*/ 585 w 1757"/>
                <a:gd name="T27" fmla="*/ 1195 h 1525"/>
                <a:gd name="T28" fmla="*/ 708 w 1757"/>
                <a:gd name="T29" fmla="*/ 929 h 1525"/>
                <a:gd name="T30" fmla="*/ 425 w 1757"/>
                <a:gd name="T31" fmla="*/ 719 h 1525"/>
                <a:gd name="T32" fmla="*/ 257 w 1757"/>
                <a:gd name="T33" fmla="*/ 447 h 1525"/>
                <a:gd name="T34" fmla="*/ 264 w 1757"/>
                <a:gd name="T35" fmla="*/ 612 h 1525"/>
                <a:gd name="T36" fmla="*/ 287 w 1757"/>
                <a:gd name="T37" fmla="*/ 589 h 1525"/>
                <a:gd name="T38" fmla="*/ 358 w 1757"/>
                <a:gd name="T39" fmla="*/ 276 h 1525"/>
                <a:gd name="T40" fmla="*/ 529 w 1757"/>
                <a:gd name="T41" fmla="*/ 226 h 1525"/>
                <a:gd name="T42" fmla="*/ 605 w 1757"/>
                <a:gd name="T43" fmla="*/ 87 h 1525"/>
                <a:gd name="T44" fmla="*/ 678 w 1757"/>
                <a:gd name="T45" fmla="*/ 224 h 1525"/>
                <a:gd name="T46" fmla="*/ 860 w 1757"/>
                <a:gd name="T47" fmla="*/ 164 h 1525"/>
                <a:gd name="T48" fmla="*/ 754 w 1757"/>
                <a:gd name="T49" fmla="*/ 412 h 1525"/>
                <a:gd name="T50" fmla="*/ 818 w 1757"/>
                <a:gd name="T51" fmla="*/ 597 h 1525"/>
                <a:gd name="T52" fmla="*/ 869 w 1757"/>
                <a:gd name="T53" fmla="*/ 867 h 1525"/>
                <a:gd name="T54" fmla="*/ 664 w 1757"/>
                <a:gd name="T55" fmla="*/ 533 h 1525"/>
                <a:gd name="T56" fmla="*/ 488 w 1757"/>
                <a:gd name="T57" fmla="*/ 403 h 1525"/>
                <a:gd name="T58" fmla="*/ 900 w 1757"/>
                <a:gd name="T59" fmla="*/ 439 h 1525"/>
                <a:gd name="T60" fmla="*/ 1042 w 1757"/>
                <a:gd name="T61" fmla="*/ 231 h 1525"/>
                <a:gd name="T62" fmla="*/ 925 w 1757"/>
                <a:gd name="T63" fmla="*/ 98 h 1525"/>
                <a:gd name="T64" fmla="*/ 900 w 1757"/>
                <a:gd name="T65" fmla="*/ 162 h 1525"/>
                <a:gd name="T66" fmla="*/ 1124 w 1757"/>
                <a:gd name="T67" fmla="*/ 152 h 1525"/>
                <a:gd name="T68" fmla="*/ 1028 w 1757"/>
                <a:gd name="T69" fmla="*/ 300 h 1525"/>
                <a:gd name="T70" fmla="*/ 1161 w 1757"/>
                <a:gd name="T71" fmla="*/ 287 h 1525"/>
                <a:gd name="T72" fmla="*/ 890 w 1757"/>
                <a:gd name="T73" fmla="*/ 728 h 1525"/>
                <a:gd name="T74" fmla="*/ 1375 w 1757"/>
                <a:gd name="T75" fmla="*/ 276 h 1525"/>
                <a:gd name="T76" fmla="*/ 1271 w 1757"/>
                <a:gd name="T77" fmla="*/ 224 h 1525"/>
                <a:gd name="T78" fmla="*/ 1402 w 1757"/>
                <a:gd name="T79" fmla="*/ 276 h 1525"/>
                <a:gd name="T80" fmla="*/ 1541 w 1757"/>
                <a:gd name="T81" fmla="*/ 210 h 1525"/>
                <a:gd name="T82" fmla="*/ 1452 w 1757"/>
                <a:gd name="T83" fmla="*/ 229 h 1525"/>
                <a:gd name="T84" fmla="*/ 1364 w 1757"/>
                <a:gd name="T85" fmla="*/ 235 h 1525"/>
                <a:gd name="T86" fmla="*/ 1116 w 1757"/>
                <a:gd name="T87" fmla="*/ 106 h 1525"/>
                <a:gd name="T88" fmla="*/ 956 w 1757"/>
                <a:gd name="T89" fmla="*/ 6 h 1525"/>
                <a:gd name="T90" fmla="*/ 931 w 1757"/>
                <a:gd name="T91" fmla="*/ 7 h 1525"/>
                <a:gd name="T92" fmla="*/ 756 w 1757"/>
                <a:gd name="T93" fmla="*/ 24 h 1525"/>
                <a:gd name="T94" fmla="*/ 693 w 1757"/>
                <a:gd name="T95" fmla="*/ 67 h 1525"/>
                <a:gd name="T96" fmla="*/ 541 w 1757"/>
                <a:gd name="T97" fmla="*/ 53 h 1525"/>
                <a:gd name="T98" fmla="*/ 504 w 1757"/>
                <a:gd name="T99" fmla="*/ 89 h 1525"/>
                <a:gd name="T100" fmla="*/ 224 w 1757"/>
                <a:gd name="T101" fmla="*/ 210 h 1525"/>
                <a:gd name="T102" fmla="*/ 121 w 1757"/>
                <a:gd name="T103" fmla="*/ 254 h 1525"/>
                <a:gd name="T104" fmla="*/ 106 w 1757"/>
                <a:gd name="T105" fmla="*/ 541 h 1525"/>
                <a:gd name="T106" fmla="*/ 417 w 1757"/>
                <a:gd name="T107" fmla="*/ 749 h 1525"/>
                <a:gd name="T108" fmla="*/ 555 w 1757"/>
                <a:gd name="T109" fmla="*/ 1213 h 1525"/>
                <a:gd name="T110" fmla="*/ 998 w 1757"/>
                <a:gd name="T111" fmla="*/ 1525 h 1525"/>
                <a:gd name="T112" fmla="*/ 1189 w 1757"/>
                <a:gd name="T113" fmla="*/ 1104 h 1525"/>
                <a:gd name="T114" fmla="*/ 1406 w 1757"/>
                <a:gd name="T115" fmla="*/ 698 h 1525"/>
                <a:gd name="T116" fmla="*/ 1731 w 1757"/>
                <a:gd name="T117" fmla="*/ 347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7" h="1525">
                  <a:moveTo>
                    <a:pt x="1701" y="334"/>
                  </a:moveTo>
                  <a:cubicBezTo>
                    <a:pt x="1682" y="338"/>
                    <a:pt x="1663" y="329"/>
                    <a:pt x="1658" y="313"/>
                  </a:cubicBezTo>
                  <a:cubicBezTo>
                    <a:pt x="1639" y="258"/>
                    <a:pt x="1734" y="242"/>
                    <a:pt x="1729" y="304"/>
                  </a:cubicBezTo>
                  <a:cubicBezTo>
                    <a:pt x="1727" y="318"/>
                    <a:pt x="1718" y="330"/>
                    <a:pt x="1701" y="334"/>
                  </a:cubicBezTo>
                  <a:close/>
                  <a:moveTo>
                    <a:pt x="1647" y="518"/>
                  </a:moveTo>
                  <a:cubicBezTo>
                    <a:pt x="1619" y="566"/>
                    <a:pt x="1588" y="615"/>
                    <a:pt x="1544" y="645"/>
                  </a:cubicBezTo>
                  <a:cubicBezTo>
                    <a:pt x="1534" y="615"/>
                    <a:pt x="1518" y="592"/>
                    <a:pt x="1476" y="594"/>
                  </a:cubicBezTo>
                  <a:cubicBezTo>
                    <a:pt x="1483" y="532"/>
                    <a:pt x="1511" y="481"/>
                    <a:pt x="1537" y="436"/>
                  </a:cubicBezTo>
                  <a:cubicBezTo>
                    <a:pt x="1564" y="391"/>
                    <a:pt x="1593" y="346"/>
                    <a:pt x="1637" y="317"/>
                  </a:cubicBezTo>
                  <a:cubicBezTo>
                    <a:pt x="1645" y="346"/>
                    <a:pt x="1674" y="364"/>
                    <a:pt x="1709" y="356"/>
                  </a:cubicBezTo>
                  <a:cubicBezTo>
                    <a:pt x="1705" y="419"/>
                    <a:pt x="1675" y="469"/>
                    <a:pt x="1647" y="518"/>
                  </a:cubicBezTo>
                  <a:moveTo>
                    <a:pt x="1492" y="687"/>
                  </a:moveTo>
                  <a:cubicBezTo>
                    <a:pt x="1446" y="697"/>
                    <a:pt x="1433" y="630"/>
                    <a:pt x="1472" y="618"/>
                  </a:cubicBezTo>
                  <a:cubicBezTo>
                    <a:pt x="1519" y="602"/>
                    <a:pt x="1542" y="677"/>
                    <a:pt x="1492" y="687"/>
                  </a:cubicBezTo>
                  <a:close/>
                  <a:moveTo>
                    <a:pt x="1445" y="608"/>
                  </a:moveTo>
                  <a:cubicBezTo>
                    <a:pt x="1433" y="605"/>
                    <a:pt x="1421" y="603"/>
                    <a:pt x="1408" y="600"/>
                  </a:cubicBezTo>
                  <a:cubicBezTo>
                    <a:pt x="1395" y="597"/>
                    <a:pt x="1381" y="595"/>
                    <a:pt x="1372" y="592"/>
                  </a:cubicBezTo>
                  <a:cubicBezTo>
                    <a:pt x="1343" y="579"/>
                    <a:pt x="1317" y="524"/>
                    <a:pt x="1314" y="485"/>
                  </a:cubicBezTo>
                  <a:cubicBezTo>
                    <a:pt x="1312" y="461"/>
                    <a:pt x="1314" y="440"/>
                    <a:pt x="1322" y="421"/>
                  </a:cubicBezTo>
                  <a:cubicBezTo>
                    <a:pt x="1325" y="413"/>
                    <a:pt x="1332" y="398"/>
                    <a:pt x="1340" y="395"/>
                  </a:cubicBezTo>
                  <a:cubicBezTo>
                    <a:pt x="1349" y="392"/>
                    <a:pt x="1379" y="397"/>
                    <a:pt x="1390" y="399"/>
                  </a:cubicBezTo>
                  <a:cubicBezTo>
                    <a:pt x="1435" y="407"/>
                    <a:pt x="1467" y="431"/>
                    <a:pt x="1505" y="446"/>
                  </a:cubicBezTo>
                  <a:cubicBezTo>
                    <a:pt x="1490" y="480"/>
                    <a:pt x="1468" y="517"/>
                    <a:pt x="1458" y="559"/>
                  </a:cubicBezTo>
                  <a:cubicBezTo>
                    <a:pt x="1456" y="568"/>
                    <a:pt x="1455" y="611"/>
                    <a:pt x="1445" y="608"/>
                  </a:cubicBezTo>
                  <a:close/>
                  <a:moveTo>
                    <a:pt x="1428" y="667"/>
                  </a:moveTo>
                  <a:cubicBezTo>
                    <a:pt x="1409" y="676"/>
                    <a:pt x="1386" y="680"/>
                    <a:pt x="1364" y="686"/>
                  </a:cubicBezTo>
                  <a:cubicBezTo>
                    <a:pt x="1343" y="691"/>
                    <a:pt x="1318" y="699"/>
                    <a:pt x="1294" y="698"/>
                  </a:cubicBezTo>
                  <a:cubicBezTo>
                    <a:pt x="1228" y="697"/>
                    <a:pt x="1227" y="612"/>
                    <a:pt x="1285" y="604"/>
                  </a:cubicBezTo>
                  <a:cubicBezTo>
                    <a:pt x="1335" y="597"/>
                    <a:pt x="1385" y="622"/>
                    <a:pt x="1431" y="627"/>
                  </a:cubicBezTo>
                  <a:cubicBezTo>
                    <a:pt x="1427" y="638"/>
                    <a:pt x="1422" y="655"/>
                    <a:pt x="1428" y="667"/>
                  </a:cubicBezTo>
                  <a:close/>
                  <a:moveTo>
                    <a:pt x="1319" y="736"/>
                  </a:moveTo>
                  <a:cubicBezTo>
                    <a:pt x="1293" y="774"/>
                    <a:pt x="1292" y="836"/>
                    <a:pt x="1311" y="885"/>
                  </a:cubicBezTo>
                  <a:cubicBezTo>
                    <a:pt x="1239" y="844"/>
                    <a:pt x="1167" y="802"/>
                    <a:pt x="1095" y="760"/>
                  </a:cubicBezTo>
                  <a:lnTo>
                    <a:pt x="1095" y="665"/>
                  </a:lnTo>
                  <a:cubicBezTo>
                    <a:pt x="1138" y="665"/>
                    <a:pt x="1180" y="666"/>
                    <a:pt x="1222" y="667"/>
                  </a:cubicBezTo>
                  <a:cubicBezTo>
                    <a:pt x="1231" y="710"/>
                    <a:pt x="1276" y="734"/>
                    <a:pt x="1330" y="720"/>
                  </a:cubicBezTo>
                  <a:cubicBezTo>
                    <a:pt x="1333" y="725"/>
                    <a:pt x="1323" y="730"/>
                    <a:pt x="1319" y="736"/>
                  </a:cubicBezTo>
                  <a:close/>
                  <a:moveTo>
                    <a:pt x="1162" y="1011"/>
                  </a:moveTo>
                  <a:cubicBezTo>
                    <a:pt x="1146" y="964"/>
                    <a:pt x="1117" y="905"/>
                    <a:pt x="1050" y="926"/>
                  </a:cubicBezTo>
                  <a:cubicBezTo>
                    <a:pt x="1033" y="893"/>
                    <a:pt x="1013" y="864"/>
                    <a:pt x="997" y="831"/>
                  </a:cubicBezTo>
                  <a:cubicBezTo>
                    <a:pt x="1019" y="819"/>
                    <a:pt x="1040" y="806"/>
                    <a:pt x="1064" y="792"/>
                  </a:cubicBezTo>
                  <a:cubicBezTo>
                    <a:pt x="1069" y="790"/>
                    <a:pt x="1082" y="780"/>
                    <a:pt x="1086" y="780"/>
                  </a:cubicBezTo>
                  <a:cubicBezTo>
                    <a:pt x="1090" y="780"/>
                    <a:pt x="1107" y="791"/>
                    <a:pt x="1114" y="795"/>
                  </a:cubicBezTo>
                  <a:cubicBezTo>
                    <a:pt x="1176" y="831"/>
                    <a:pt x="1249" y="874"/>
                    <a:pt x="1305" y="910"/>
                  </a:cubicBezTo>
                  <a:cubicBezTo>
                    <a:pt x="1243" y="929"/>
                    <a:pt x="1192" y="959"/>
                    <a:pt x="1162" y="1011"/>
                  </a:cubicBezTo>
                  <a:close/>
                  <a:moveTo>
                    <a:pt x="1213" y="1149"/>
                  </a:moveTo>
                  <a:cubicBezTo>
                    <a:pt x="1221" y="1173"/>
                    <a:pt x="1208" y="1193"/>
                    <a:pt x="1185" y="1198"/>
                  </a:cubicBezTo>
                  <a:cubicBezTo>
                    <a:pt x="1161" y="1202"/>
                    <a:pt x="1143" y="1188"/>
                    <a:pt x="1142" y="1166"/>
                  </a:cubicBezTo>
                  <a:cubicBezTo>
                    <a:pt x="1138" y="1122"/>
                    <a:pt x="1200" y="1113"/>
                    <a:pt x="1213" y="1149"/>
                  </a:cubicBezTo>
                  <a:close/>
                  <a:moveTo>
                    <a:pt x="1133" y="1124"/>
                  </a:moveTo>
                  <a:cubicBezTo>
                    <a:pt x="1119" y="1110"/>
                    <a:pt x="1098" y="1091"/>
                    <a:pt x="1080" y="1071"/>
                  </a:cubicBezTo>
                  <a:cubicBezTo>
                    <a:pt x="1064" y="1053"/>
                    <a:pt x="1043" y="1032"/>
                    <a:pt x="1035" y="1013"/>
                  </a:cubicBezTo>
                  <a:cubicBezTo>
                    <a:pt x="1011" y="957"/>
                    <a:pt x="1078" y="923"/>
                    <a:pt x="1112" y="959"/>
                  </a:cubicBezTo>
                  <a:cubicBezTo>
                    <a:pt x="1141" y="990"/>
                    <a:pt x="1150" y="1060"/>
                    <a:pt x="1166" y="1105"/>
                  </a:cubicBezTo>
                  <a:cubicBezTo>
                    <a:pt x="1153" y="1109"/>
                    <a:pt x="1142" y="1115"/>
                    <a:pt x="1133" y="1124"/>
                  </a:cubicBezTo>
                  <a:moveTo>
                    <a:pt x="1060" y="1164"/>
                  </a:moveTo>
                  <a:cubicBezTo>
                    <a:pt x="1018" y="1123"/>
                    <a:pt x="955" y="1061"/>
                    <a:pt x="911" y="1013"/>
                  </a:cubicBezTo>
                  <a:cubicBezTo>
                    <a:pt x="904" y="1006"/>
                    <a:pt x="892" y="998"/>
                    <a:pt x="890" y="993"/>
                  </a:cubicBezTo>
                  <a:cubicBezTo>
                    <a:pt x="887" y="982"/>
                    <a:pt x="890" y="958"/>
                    <a:pt x="890" y="944"/>
                  </a:cubicBezTo>
                  <a:cubicBezTo>
                    <a:pt x="890" y="930"/>
                    <a:pt x="885" y="908"/>
                    <a:pt x="890" y="895"/>
                  </a:cubicBezTo>
                  <a:cubicBezTo>
                    <a:pt x="893" y="888"/>
                    <a:pt x="926" y="871"/>
                    <a:pt x="933" y="867"/>
                  </a:cubicBezTo>
                  <a:cubicBezTo>
                    <a:pt x="949" y="858"/>
                    <a:pt x="963" y="852"/>
                    <a:pt x="976" y="843"/>
                  </a:cubicBezTo>
                  <a:cubicBezTo>
                    <a:pt x="991" y="863"/>
                    <a:pt x="1003" y="887"/>
                    <a:pt x="1017" y="912"/>
                  </a:cubicBezTo>
                  <a:cubicBezTo>
                    <a:pt x="1022" y="920"/>
                    <a:pt x="1031" y="931"/>
                    <a:pt x="1031" y="936"/>
                  </a:cubicBezTo>
                  <a:cubicBezTo>
                    <a:pt x="1031" y="942"/>
                    <a:pt x="1019" y="951"/>
                    <a:pt x="1016" y="958"/>
                  </a:cubicBezTo>
                  <a:cubicBezTo>
                    <a:pt x="1010" y="969"/>
                    <a:pt x="1007" y="982"/>
                    <a:pt x="1009" y="1000"/>
                  </a:cubicBezTo>
                  <a:cubicBezTo>
                    <a:pt x="1015" y="1055"/>
                    <a:pt x="1065" y="1079"/>
                    <a:pt x="1092" y="1120"/>
                  </a:cubicBezTo>
                  <a:cubicBezTo>
                    <a:pt x="1081" y="1134"/>
                    <a:pt x="1070" y="1148"/>
                    <a:pt x="1060" y="1164"/>
                  </a:cubicBezTo>
                  <a:close/>
                  <a:moveTo>
                    <a:pt x="1028" y="1213"/>
                  </a:moveTo>
                  <a:cubicBezTo>
                    <a:pt x="990" y="1281"/>
                    <a:pt x="977" y="1375"/>
                    <a:pt x="978" y="1482"/>
                  </a:cubicBezTo>
                  <a:cubicBezTo>
                    <a:pt x="978" y="1484"/>
                    <a:pt x="976" y="1484"/>
                    <a:pt x="976" y="1483"/>
                  </a:cubicBezTo>
                  <a:cubicBezTo>
                    <a:pt x="942" y="1458"/>
                    <a:pt x="935" y="1389"/>
                    <a:pt x="915" y="1342"/>
                  </a:cubicBezTo>
                  <a:cubicBezTo>
                    <a:pt x="909" y="1328"/>
                    <a:pt x="893" y="1313"/>
                    <a:pt x="890" y="1301"/>
                  </a:cubicBezTo>
                  <a:cubicBezTo>
                    <a:pt x="886" y="1282"/>
                    <a:pt x="890" y="1256"/>
                    <a:pt x="890" y="1233"/>
                  </a:cubicBezTo>
                  <a:lnTo>
                    <a:pt x="890" y="1028"/>
                  </a:lnTo>
                  <a:cubicBezTo>
                    <a:pt x="894" y="1026"/>
                    <a:pt x="898" y="1032"/>
                    <a:pt x="900" y="1034"/>
                  </a:cubicBezTo>
                  <a:cubicBezTo>
                    <a:pt x="943" y="1074"/>
                    <a:pt x="983" y="1120"/>
                    <a:pt x="1027" y="1164"/>
                  </a:cubicBezTo>
                  <a:cubicBezTo>
                    <a:pt x="1033" y="1169"/>
                    <a:pt x="1046" y="1179"/>
                    <a:pt x="1046" y="1184"/>
                  </a:cubicBezTo>
                  <a:cubicBezTo>
                    <a:pt x="1046" y="1188"/>
                    <a:pt x="1033" y="1205"/>
                    <a:pt x="1028" y="1213"/>
                  </a:cubicBezTo>
                  <a:moveTo>
                    <a:pt x="826" y="672"/>
                  </a:moveTo>
                  <a:cubicBezTo>
                    <a:pt x="809" y="626"/>
                    <a:pt x="854" y="580"/>
                    <a:pt x="901" y="597"/>
                  </a:cubicBezTo>
                  <a:cubicBezTo>
                    <a:pt x="955" y="617"/>
                    <a:pt x="944" y="699"/>
                    <a:pt x="886" y="706"/>
                  </a:cubicBezTo>
                  <a:cubicBezTo>
                    <a:pt x="860" y="710"/>
                    <a:pt x="834" y="694"/>
                    <a:pt x="826" y="672"/>
                  </a:cubicBezTo>
                  <a:moveTo>
                    <a:pt x="869" y="1301"/>
                  </a:moveTo>
                  <a:cubicBezTo>
                    <a:pt x="867" y="1306"/>
                    <a:pt x="861" y="1314"/>
                    <a:pt x="856" y="1322"/>
                  </a:cubicBezTo>
                  <a:cubicBezTo>
                    <a:pt x="844" y="1342"/>
                    <a:pt x="837" y="1368"/>
                    <a:pt x="829" y="1393"/>
                  </a:cubicBezTo>
                  <a:cubicBezTo>
                    <a:pt x="817" y="1433"/>
                    <a:pt x="805" y="1460"/>
                    <a:pt x="783" y="1484"/>
                  </a:cubicBezTo>
                  <a:cubicBezTo>
                    <a:pt x="782" y="1360"/>
                    <a:pt x="763" y="1254"/>
                    <a:pt x="710" y="1183"/>
                  </a:cubicBezTo>
                  <a:cubicBezTo>
                    <a:pt x="718" y="1167"/>
                    <a:pt x="735" y="1156"/>
                    <a:pt x="748" y="1143"/>
                  </a:cubicBezTo>
                  <a:cubicBezTo>
                    <a:pt x="788" y="1106"/>
                    <a:pt x="828" y="1060"/>
                    <a:pt x="869" y="1027"/>
                  </a:cubicBezTo>
                  <a:lnTo>
                    <a:pt x="869" y="1233"/>
                  </a:lnTo>
                  <a:cubicBezTo>
                    <a:pt x="869" y="1254"/>
                    <a:pt x="873" y="1282"/>
                    <a:pt x="869" y="1301"/>
                  </a:cubicBezTo>
                  <a:close/>
                  <a:moveTo>
                    <a:pt x="673" y="1110"/>
                  </a:moveTo>
                  <a:cubicBezTo>
                    <a:pt x="673" y="1104"/>
                    <a:pt x="695" y="1084"/>
                    <a:pt x="706" y="1071"/>
                  </a:cubicBezTo>
                  <a:cubicBezTo>
                    <a:pt x="726" y="1047"/>
                    <a:pt x="757" y="1014"/>
                    <a:pt x="740" y="968"/>
                  </a:cubicBezTo>
                  <a:cubicBezTo>
                    <a:pt x="738" y="963"/>
                    <a:pt x="726" y="949"/>
                    <a:pt x="725" y="942"/>
                  </a:cubicBezTo>
                  <a:cubicBezTo>
                    <a:pt x="725" y="937"/>
                    <a:pt x="734" y="924"/>
                    <a:pt x="739" y="917"/>
                  </a:cubicBezTo>
                  <a:cubicBezTo>
                    <a:pt x="753" y="893"/>
                    <a:pt x="770" y="864"/>
                    <a:pt x="781" y="843"/>
                  </a:cubicBezTo>
                  <a:cubicBezTo>
                    <a:pt x="811" y="859"/>
                    <a:pt x="840" y="876"/>
                    <a:pt x="869" y="893"/>
                  </a:cubicBezTo>
                  <a:lnTo>
                    <a:pt x="869" y="944"/>
                  </a:lnTo>
                  <a:cubicBezTo>
                    <a:pt x="869" y="959"/>
                    <a:pt x="873" y="979"/>
                    <a:pt x="869" y="993"/>
                  </a:cubicBezTo>
                  <a:cubicBezTo>
                    <a:pt x="866" y="1003"/>
                    <a:pt x="838" y="1025"/>
                    <a:pt x="828" y="1035"/>
                  </a:cubicBezTo>
                  <a:cubicBezTo>
                    <a:pt x="786" y="1077"/>
                    <a:pt x="737" y="1121"/>
                    <a:pt x="699" y="1160"/>
                  </a:cubicBezTo>
                  <a:cubicBezTo>
                    <a:pt x="697" y="1152"/>
                    <a:pt x="674" y="1120"/>
                    <a:pt x="673" y="1110"/>
                  </a:cubicBezTo>
                  <a:moveTo>
                    <a:pt x="626" y="1119"/>
                  </a:moveTo>
                  <a:cubicBezTo>
                    <a:pt x="613" y="1112"/>
                    <a:pt x="604" y="1102"/>
                    <a:pt x="586" y="1101"/>
                  </a:cubicBezTo>
                  <a:cubicBezTo>
                    <a:pt x="601" y="1059"/>
                    <a:pt x="609" y="998"/>
                    <a:pt x="635" y="964"/>
                  </a:cubicBezTo>
                  <a:cubicBezTo>
                    <a:pt x="641" y="957"/>
                    <a:pt x="652" y="948"/>
                    <a:pt x="660" y="945"/>
                  </a:cubicBezTo>
                  <a:cubicBezTo>
                    <a:pt x="702" y="932"/>
                    <a:pt x="732" y="974"/>
                    <a:pt x="717" y="1011"/>
                  </a:cubicBezTo>
                  <a:cubicBezTo>
                    <a:pt x="702" y="1049"/>
                    <a:pt x="645" y="1094"/>
                    <a:pt x="626" y="1119"/>
                  </a:cubicBezTo>
                  <a:moveTo>
                    <a:pt x="615" y="1175"/>
                  </a:moveTo>
                  <a:cubicBezTo>
                    <a:pt x="611" y="1184"/>
                    <a:pt x="604" y="1193"/>
                    <a:pt x="585" y="1195"/>
                  </a:cubicBezTo>
                  <a:cubicBezTo>
                    <a:pt x="558" y="1198"/>
                    <a:pt x="535" y="1172"/>
                    <a:pt x="546" y="1144"/>
                  </a:cubicBezTo>
                  <a:cubicBezTo>
                    <a:pt x="562" y="1106"/>
                    <a:pt x="636" y="1124"/>
                    <a:pt x="615" y="1175"/>
                  </a:cubicBezTo>
                  <a:moveTo>
                    <a:pt x="459" y="900"/>
                  </a:moveTo>
                  <a:cubicBezTo>
                    <a:pt x="514" y="867"/>
                    <a:pt x="582" y="829"/>
                    <a:pt x="643" y="794"/>
                  </a:cubicBezTo>
                  <a:cubicBezTo>
                    <a:pt x="651" y="789"/>
                    <a:pt x="665" y="779"/>
                    <a:pt x="669" y="779"/>
                  </a:cubicBezTo>
                  <a:cubicBezTo>
                    <a:pt x="674" y="779"/>
                    <a:pt x="688" y="788"/>
                    <a:pt x="694" y="791"/>
                  </a:cubicBezTo>
                  <a:cubicBezTo>
                    <a:pt x="717" y="804"/>
                    <a:pt x="740" y="819"/>
                    <a:pt x="762" y="832"/>
                  </a:cubicBezTo>
                  <a:cubicBezTo>
                    <a:pt x="745" y="865"/>
                    <a:pt x="725" y="896"/>
                    <a:pt x="708" y="929"/>
                  </a:cubicBezTo>
                  <a:cubicBezTo>
                    <a:pt x="643" y="901"/>
                    <a:pt x="604" y="958"/>
                    <a:pt x="592" y="1009"/>
                  </a:cubicBezTo>
                  <a:cubicBezTo>
                    <a:pt x="569" y="952"/>
                    <a:pt x="518" y="922"/>
                    <a:pt x="459" y="900"/>
                  </a:cubicBezTo>
                  <a:moveTo>
                    <a:pt x="425" y="719"/>
                  </a:moveTo>
                  <a:cubicBezTo>
                    <a:pt x="481" y="734"/>
                    <a:pt x="537" y="715"/>
                    <a:pt x="541" y="661"/>
                  </a:cubicBezTo>
                  <a:lnTo>
                    <a:pt x="664" y="661"/>
                  </a:lnTo>
                  <a:lnTo>
                    <a:pt x="664" y="757"/>
                  </a:lnTo>
                  <a:cubicBezTo>
                    <a:pt x="594" y="797"/>
                    <a:pt x="523" y="837"/>
                    <a:pt x="454" y="878"/>
                  </a:cubicBezTo>
                  <a:cubicBezTo>
                    <a:pt x="465" y="821"/>
                    <a:pt x="454" y="752"/>
                    <a:pt x="425" y="719"/>
                  </a:cubicBezTo>
                  <a:moveTo>
                    <a:pt x="396" y="686"/>
                  </a:moveTo>
                  <a:cubicBezTo>
                    <a:pt x="374" y="681"/>
                    <a:pt x="352" y="675"/>
                    <a:pt x="331" y="668"/>
                  </a:cubicBezTo>
                  <a:cubicBezTo>
                    <a:pt x="337" y="658"/>
                    <a:pt x="336" y="639"/>
                    <a:pt x="332" y="627"/>
                  </a:cubicBezTo>
                  <a:cubicBezTo>
                    <a:pt x="371" y="621"/>
                    <a:pt x="426" y="599"/>
                    <a:pt x="473" y="604"/>
                  </a:cubicBezTo>
                  <a:cubicBezTo>
                    <a:pt x="497" y="607"/>
                    <a:pt x="521" y="625"/>
                    <a:pt x="518" y="656"/>
                  </a:cubicBezTo>
                  <a:cubicBezTo>
                    <a:pt x="512" y="710"/>
                    <a:pt x="442" y="697"/>
                    <a:pt x="396" y="686"/>
                  </a:cubicBezTo>
                  <a:moveTo>
                    <a:pt x="304" y="555"/>
                  </a:moveTo>
                  <a:cubicBezTo>
                    <a:pt x="293" y="515"/>
                    <a:pt x="275" y="478"/>
                    <a:pt x="257" y="447"/>
                  </a:cubicBezTo>
                  <a:cubicBezTo>
                    <a:pt x="285" y="435"/>
                    <a:pt x="326" y="406"/>
                    <a:pt x="362" y="401"/>
                  </a:cubicBezTo>
                  <a:cubicBezTo>
                    <a:pt x="390" y="397"/>
                    <a:pt x="415" y="405"/>
                    <a:pt x="441" y="409"/>
                  </a:cubicBezTo>
                  <a:cubicBezTo>
                    <a:pt x="442" y="466"/>
                    <a:pt x="433" y="513"/>
                    <a:pt x="413" y="555"/>
                  </a:cubicBezTo>
                  <a:cubicBezTo>
                    <a:pt x="407" y="566"/>
                    <a:pt x="398" y="586"/>
                    <a:pt x="391" y="590"/>
                  </a:cubicBezTo>
                  <a:cubicBezTo>
                    <a:pt x="380" y="597"/>
                    <a:pt x="341" y="601"/>
                    <a:pt x="327" y="605"/>
                  </a:cubicBezTo>
                  <a:cubicBezTo>
                    <a:pt x="306" y="611"/>
                    <a:pt x="308" y="573"/>
                    <a:pt x="304" y="555"/>
                  </a:cubicBezTo>
                  <a:close/>
                  <a:moveTo>
                    <a:pt x="284" y="682"/>
                  </a:moveTo>
                  <a:cubicBezTo>
                    <a:pt x="235" y="692"/>
                    <a:pt x="227" y="624"/>
                    <a:pt x="264" y="612"/>
                  </a:cubicBezTo>
                  <a:cubicBezTo>
                    <a:pt x="312" y="597"/>
                    <a:pt x="333" y="672"/>
                    <a:pt x="284" y="682"/>
                  </a:cubicBezTo>
                  <a:close/>
                  <a:moveTo>
                    <a:pt x="218" y="642"/>
                  </a:moveTo>
                  <a:cubicBezTo>
                    <a:pt x="216" y="642"/>
                    <a:pt x="215" y="642"/>
                    <a:pt x="215" y="641"/>
                  </a:cubicBezTo>
                  <a:cubicBezTo>
                    <a:pt x="171" y="610"/>
                    <a:pt x="142" y="563"/>
                    <a:pt x="115" y="517"/>
                  </a:cubicBezTo>
                  <a:cubicBezTo>
                    <a:pt x="88" y="470"/>
                    <a:pt x="60" y="420"/>
                    <a:pt x="54" y="356"/>
                  </a:cubicBezTo>
                  <a:cubicBezTo>
                    <a:pt x="89" y="364"/>
                    <a:pt x="117" y="344"/>
                    <a:pt x="125" y="316"/>
                  </a:cubicBezTo>
                  <a:cubicBezTo>
                    <a:pt x="168" y="344"/>
                    <a:pt x="199" y="388"/>
                    <a:pt x="226" y="433"/>
                  </a:cubicBezTo>
                  <a:cubicBezTo>
                    <a:pt x="252" y="478"/>
                    <a:pt x="278" y="529"/>
                    <a:pt x="287" y="589"/>
                  </a:cubicBezTo>
                  <a:cubicBezTo>
                    <a:pt x="244" y="586"/>
                    <a:pt x="225" y="608"/>
                    <a:pt x="218" y="642"/>
                  </a:cubicBezTo>
                  <a:moveTo>
                    <a:pt x="69" y="263"/>
                  </a:moveTo>
                  <a:cubicBezTo>
                    <a:pt x="110" y="263"/>
                    <a:pt x="118" y="325"/>
                    <a:pt x="78" y="334"/>
                  </a:cubicBezTo>
                  <a:cubicBezTo>
                    <a:pt x="21" y="347"/>
                    <a:pt x="19" y="263"/>
                    <a:pt x="69" y="263"/>
                  </a:cubicBezTo>
                  <a:close/>
                  <a:moveTo>
                    <a:pt x="147" y="259"/>
                  </a:moveTo>
                  <a:cubicBezTo>
                    <a:pt x="155" y="250"/>
                    <a:pt x="165" y="234"/>
                    <a:pt x="173" y="231"/>
                  </a:cubicBezTo>
                  <a:cubicBezTo>
                    <a:pt x="186" y="227"/>
                    <a:pt x="207" y="231"/>
                    <a:pt x="220" y="231"/>
                  </a:cubicBezTo>
                  <a:cubicBezTo>
                    <a:pt x="275" y="234"/>
                    <a:pt x="323" y="258"/>
                    <a:pt x="358" y="276"/>
                  </a:cubicBezTo>
                  <a:cubicBezTo>
                    <a:pt x="332" y="337"/>
                    <a:pt x="289" y="380"/>
                    <a:pt x="245" y="422"/>
                  </a:cubicBezTo>
                  <a:cubicBezTo>
                    <a:pt x="244" y="423"/>
                    <a:pt x="244" y="422"/>
                    <a:pt x="243" y="421"/>
                  </a:cubicBezTo>
                  <a:cubicBezTo>
                    <a:pt x="219" y="384"/>
                    <a:pt x="198" y="345"/>
                    <a:pt x="162" y="315"/>
                  </a:cubicBezTo>
                  <a:cubicBezTo>
                    <a:pt x="153" y="307"/>
                    <a:pt x="129" y="296"/>
                    <a:pt x="126" y="289"/>
                  </a:cubicBezTo>
                  <a:cubicBezTo>
                    <a:pt x="123" y="279"/>
                    <a:pt x="138" y="267"/>
                    <a:pt x="147" y="259"/>
                  </a:cubicBezTo>
                  <a:moveTo>
                    <a:pt x="385" y="278"/>
                  </a:moveTo>
                  <a:cubicBezTo>
                    <a:pt x="388" y="266"/>
                    <a:pt x="411" y="249"/>
                    <a:pt x="426" y="241"/>
                  </a:cubicBezTo>
                  <a:cubicBezTo>
                    <a:pt x="456" y="225"/>
                    <a:pt x="488" y="223"/>
                    <a:pt x="529" y="226"/>
                  </a:cubicBezTo>
                  <a:cubicBezTo>
                    <a:pt x="543" y="227"/>
                    <a:pt x="559" y="226"/>
                    <a:pt x="567" y="230"/>
                  </a:cubicBezTo>
                  <a:cubicBezTo>
                    <a:pt x="577" y="235"/>
                    <a:pt x="580" y="249"/>
                    <a:pt x="587" y="253"/>
                  </a:cubicBezTo>
                  <a:cubicBezTo>
                    <a:pt x="567" y="313"/>
                    <a:pt x="531" y="373"/>
                    <a:pt x="466" y="388"/>
                  </a:cubicBezTo>
                  <a:cubicBezTo>
                    <a:pt x="455" y="391"/>
                    <a:pt x="438" y="372"/>
                    <a:pt x="426" y="362"/>
                  </a:cubicBezTo>
                  <a:cubicBezTo>
                    <a:pt x="405" y="345"/>
                    <a:pt x="393" y="337"/>
                    <a:pt x="388" y="306"/>
                  </a:cubicBezTo>
                  <a:cubicBezTo>
                    <a:pt x="387" y="298"/>
                    <a:pt x="384" y="284"/>
                    <a:pt x="385" y="278"/>
                  </a:cubicBezTo>
                  <a:moveTo>
                    <a:pt x="522" y="111"/>
                  </a:moveTo>
                  <a:cubicBezTo>
                    <a:pt x="524" y="67"/>
                    <a:pt x="580" y="59"/>
                    <a:pt x="605" y="87"/>
                  </a:cubicBezTo>
                  <a:cubicBezTo>
                    <a:pt x="622" y="105"/>
                    <a:pt x="623" y="126"/>
                    <a:pt x="632" y="147"/>
                  </a:cubicBezTo>
                  <a:cubicBezTo>
                    <a:pt x="595" y="144"/>
                    <a:pt x="576" y="161"/>
                    <a:pt x="567" y="188"/>
                  </a:cubicBezTo>
                  <a:cubicBezTo>
                    <a:pt x="550" y="165"/>
                    <a:pt x="520" y="150"/>
                    <a:pt x="522" y="111"/>
                  </a:cubicBezTo>
                  <a:close/>
                  <a:moveTo>
                    <a:pt x="658" y="196"/>
                  </a:moveTo>
                  <a:cubicBezTo>
                    <a:pt x="663" y="222"/>
                    <a:pt x="649" y="236"/>
                    <a:pt x="631" y="240"/>
                  </a:cubicBezTo>
                  <a:cubicBezTo>
                    <a:pt x="607" y="245"/>
                    <a:pt x="586" y="229"/>
                    <a:pt x="586" y="205"/>
                  </a:cubicBezTo>
                  <a:cubicBezTo>
                    <a:pt x="586" y="160"/>
                    <a:pt x="651" y="157"/>
                    <a:pt x="658" y="196"/>
                  </a:cubicBezTo>
                  <a:moveTo>
                    <a:pt x="678" y="224"/>
                  </a:moveTo>
                  <a:cubicBezTo>
                    <a:pt x="701" y="245"/>
                    <a:pt x="757" y="303"/>
                    <a:pt x="716" y="339"/>
                  </a:cubicBezTo>
                  <a:cubicBezTo>
                    <a:pt x="703" y="350"/>
                    <a:pt x="684" y="354"/>
                    <a:pt x="667" y="347"/>
                  </a:cubicBezTo>
                  <a:cubicBezTo>
                    <a:pt x="637" y="336"/>
                    <a:pt x="627" y="293"/>
                    <a:pt x="616" y="263"/>
                  </a:cubicBezTo>
                  <a:cubicBezTo>
                    <a:pt x="647" y="266"/>
                    <a:pt x="669" y="248"/>
                    <a:pt x="678" y="224"/>
                  </a:cubicBezTo>
                  <a:moveTo>
                    <a:pt x="683" y="119"/>
                  </a:moveTo>
                  <a:cubicBezTo>
                    <a:pt x="703" y="80"/>
                    <a:pt x="739" y="48"/>
                    <a:pt x="784" y="39"/>
                  </a:cubicBezTo>
                  <a:cubicBezTo>
                    <a:pt x="792" y="68"/>
                    <a:pt x="822" y="73"/>
                    <a:pt x="834" y="96"/>
                  </a:cubicBezTo>
                  <a:cubicBezTo>
                    <a:pt x="845" y="116"/>
                    <a:pt x="843" y="148"/>
                    <a:pt x="860" y="164"/>
                  </a:cubicBezTo>
                  <a:cubicBezTo>
                    <a:pt x="832" y="199"/>
                    <a:pt x="774" y="218"/>
                    <a:pt x="709" y="205"/>
                  </a:cubicBezTo>
                  <a:cubicBezTo>
                    <a:pt x="700" y="204"/>
                    <a:pt x="687" y="202"/>
                    <a:pt x="683" y="199"/>
                  </a:cubicBezTo>
                  <a:cubicBezTo>
                    <a:pt x="679" y="195"/>
                    <a:pt x="680" y="189"/>
                    <a:pt x="678" y="182"/>
                  </a:cubicBezTo>
                  <a:cubicBezTo>
                    <a:pt x="674" y="174"/>
                    <a:pt x="667" y="170"/>
                    <a:pt x="667" y="164"/>
                  </a:cubicBezTo>
                  <a:cubicBezTo>
                    <a:pt x="666" y="154"/>
                    <a:pt x="677" y="131"/>
                    <a:pt x="683" y="119"/>
                  </a:cubicBezTo>
                  <a:moveTo>
                    <a:pt x="787" y="455"/>
                  </a:moveTo>
                  <a:cubicBezTo>
                    <a:pt x="787" y="455"/>
                    <a:pt x="782" y="460"/>
                    <a:pt x="780" y="458"/>
                  </a:cubicBezTo>
                  <a:cubicBezTo>
                    <a:pt x="770" y="445"/>
                    <a:pt x="764" y="429"/>
                    <a:pt x="754" y="412"/>
                  </a:cubicBezTo>
                  <a:cubicBezTo>
                    <a:pt x="749" y="403"/>
                    <a:pt x="746" y="398"/>
                    <a:pt x="740" y="388"/>
                  </a:cubicBezTo>
                  <a:cubicBezTo>
                    <a:pt x="737" y="382"/>
                    <a:pt x="728" y="368"/>
                    <a:pt x="728" y="365"/>
                  </a:cubicBezTo>
                  <a:cubicBezTo>
                    <a:pt x="728" y="360"/>
                    <a:pt x="740" y="353"/>
                    <a:pt x="744" y="346"/>
                  </a:cubicBezTo>
                  <a:cubicBezTo>
                    <a:pt x="771" y="304"/>
                    <a:pt x="735" y="252"/>
                    <a:pt x="714" y="229"/>
                  </a:cubicBezTo>
                  <a:cubicBezTo>
                    <a:pt x="781" y="242"/>
                    <a:pt x="838" y="216"/>
                    <a:pt x="869" y="189"/>
                  </a:cubicBezTo>
                  <a:lnTo>
                    <a:pt x="869" y="409"/>
                  </a:lnTo>
                  <a:cubicBezTo>
                    <a:pt x="840" y="425"/>
                    <a:pt x="815" y="439"/>
                    <a:pt x="787" y="455"/>
                  </a:cubicBezTo>
                  <a:moveTo>
                    <a:pt x="818" y="597"/>
                  </a:moveTo>
                  <a:cubicBezTo>
                    <a:pt x="784" y="579"/>
                    <a:pt x="740" y="552"/>
                    <a:pt x="702" y="532"/>
                  </a:cubicBezTo>
                  <a:cubicBezTo>
                    <a:pt x="755" y="497"/>
                    <a:pt x="815" y="464"/>
                    <a:pt x="869" y="435"/>
                  </a:cubicBezTo>
                  <a:lnTo>
                    <a:pt x="869" y="573"/>
                  </a:lnTo>
                  <a:cubicBezTo>
                    <a:pt x="846" y="576"/>
                    <a:pt x="834" y="584"/>
                    <a:pt x="821" y="599"/>
                  </a:cubicBezTo>
                  <a:cubicBezTo>
                    <a:pt x="820" y="600"/>
                    <a:pt x="818" y="597"/>
                    <a:pt x="818" y="597"/>
                  </a:cubicBezTo>
                  <a:close/>
                  <a:moveTo>
                    <a:pt x="813" y="695"/>
                  </a:moveTo>
                  <a:cubicBezTo>
                    <a:pt x="828" y="709"/>
                    <a:pt x="841" y="726"/>
                    <a:pt x="869" y="728"/>
                  </a:cubicBezTo>
                  <a:lnTo>
                    <a:pt x="869" y="867"/>
                  </a:lnTo>
                  <a:cubicBezTo>
                    <a:pt x="810" y="834"/>
                    <a:pt x="752" y="799"/>
                    <a:pt x="693" y="766"/>
                  </a:cubicBezTo>
                  <a:cubicBezTo>
                    <a:pt x="731" y="741"/>
                    <a:pt x="774" y="721"/>
                    <a:pt x="813" y="695"/>
                  </a:cubicBezTo>
                  <a:moveTo>
                    <a:pt x="686" y="547"/>
                  </a:moveTo>
                  <a:cubicBezTo>
                    <a:pt x="727" y="570"/>
                    <a:pt x="767" y="593"/>
                    <a:pt x="807" y="618"/>
                  </a:cubicBezTo>
                  <a:cubicBezTo>
                    <a:pt x="801" y="634"/>
                    <a:pt x="798" y="658"/>
                    <a:pt x="804" y="676"/>
                  </a:cubicBezTo>
                  <a:cubicBezTo>
                    <a:pt x="765" y="698"/>
                    <a:pt x="727" y="721"/>
                    <a:pt x="687" y="743"/>
                  </a:cubicBezTo>
                  <a:cubicBezTo>
                    <a:pt x="684" y="680"/>
                    <a:pt x="687" y="612"/>
                    <a:pt x="686" y="547"/>
                  </a:cubicBezTo>
                  <a:moveTo>
                    <a:pt x="664" y="533"/>
                  </a:moveTo>
                  <a:lnTo>
                    <a:pt x="664" y="639"/>
                  </a:lnTo>
                  <a:lnTo>
                    <a:pt x="540" y="639"/>
                  </a:lnTo>
                  <a:cubicBezTo>
                    <a:pt x="532" y="591"/>
                    <a:pt x="479" y="572"/>
                    <a:pt x="422" y="586"/>
                  </a:cubicBezTo>
                  <a:cubicBezTo>
                    <a:pt x="443" y="543"/>
                    <a:pt x="465" y="488"/>
                    <a:pt x="463" y="417"/>
                  </a:cubicBezTo>
                  <a:cubicBezTo>
                    <a:pt x="531" y="455"/>
                    <a:pt x="596" y="495"/>
                    <a:pt x="664" y="533"/>
                  </a:cubicBezTo>
                  <a:moveTo>
                    <a:pt x="631" y="489"/>
                  </a:moveTo>
                  <a:cubicBezTo>
                    <a:pt x="615" y="480"/>
                    <a:pt x="599" y="470"/>
                    <a:pt x="583" y="461"/>
                  </a:cubicBezTo>
                  <a:cubicBezTo>
                    <a:pt x="548" y="440"/>
                    <a:pt x="514" y="423"/>
                    <a:pt x="488" y="403"/>
                  </a:cubicBezTo>
                  <a:cubicBezTo>
                    <a:pt x="545" y="384"/>
                    <a:pt x="576" y="338"/>
                    <a:pt x="598" y="285"/>
                  </a:cubicBezTo>
                  <a:cubicBezTo>
                    <a:pt x="616" y="330"/>
                    <a:pt x="640" y="389"/>
                    <a:pt x="706" y="373"/>
                  </a:cubicBezTo>
                  <a:cubicBezTo>
                    <a:pt x="727" y="404"/>
                    <a:pt x="744" y="437"/>
                    <a:pt x="762" y="470"/>
                  </a:cubicBezTo>
                  <a:cubicBezTo>
                    <a:pt x="736" y="486"/>
                    <a:pt x="706" y="500"/>
                    <a:pt x="683" y="517"/>
                  </a:cubicBezTo>
                  <a:cubicBezTo>
                    <a:pt x="683" y="517"/>
                    <a:pt x="681" y="517"/>
                    <a:pt x="680" y="517"/>
                  </a:cubicBezTo>
                  <a:cubicBezTo>
                    <a:pt x="664" y="511"/>
                    <a:pt x="648" y="499"/>
                    <a:pt x="631" y="489"/>
                  </a:cubicBezTo>
                  <a:close/>
                  <a:moveTo>
                    <a:pt x="890" y="436"/>
                  </a:moveTo>
                  <a:cubicBezTo>
                    <a:pt x="894" y="433"/>
                    <a:pt x="898" y="438"/>
                    <a:pt x="900" y="439"/>
                  </a:cubicBezTo>
                  <a:cubicBezTo>
                    <a:pt x="951" y="466"/>
                    <a:pt x="1007" y="501"/>
                    <a:pt x="1057" y="532"/>
                  </a:cubicBezTo>
                  <a:cubicBezTo>
                    <a:pt x="1021" y="552"/>
                    <a:pt x="976" y="577"/>
                    <a:pt x="944" y="596"/>
                  </a:cubicBezTo>
                  <a:cubicBezTo>
                    <a:pt x="943" y="596"/>
                    <a:pt x="940" y="599"/>
                    <a:pt x="940" y="599"/>
                  </a:cubicBezTo>
                  <a:cubicBezTo>
                    <a:pt x="924" y="587"/>
                    <a:pt x="914" y="574"/>
                    <a:pt x="890" y="573"/>
                  </a:cubicBezTo>
                  <a:lnTo>
                    <a:pt x="890" y="436"/>
                  </a:lnTo>
                  <a:close/>
                  <a:moveTo>
                    <a:pt x="890" y="185"/>
                  </a:moveTo>
                  <a:cubicBezTo>
                    <a:pt x="892" y="182"/>
                    <a:pt x="899" y="188"/>
                    <a:pt x="903" y="190"/>
                  </a:cubicBezTo>
                  <a:cubicBezTo>
                    <a:pt x="937" y="214"/>
                    <a:pt x="980" y="233"/>
                    <a:pt x="1042" y="231"/>
                  </a:cubicBezTo>
                  <a:cubicBezTo>
                    <a:pt x="1017" y="259"/>
                    <a:pt x="993" y="301"/>
                    <a:pt x="1016" y="342"/>
                  </a:cubicBezTo>
                  <a:cubicBezTo>
                    <a:pt x="1020" y="349"/>
                    <a:pt x="1032" y="359"/>
                    <a:pt x="1032" y="364"/>
                  </a:cubicBezTo>
                  <a:cubicBezTo>
                    <a:pt x="1032" y="366"/>
                    <a:pt x="1022" y="382"/>
                    <a:pt x="1019" y="387"/>
                  </a:cubicBezTo>
                  <a:cubicBezTo>
                    <a:pt x="1004" y="411"/>
                    <a:pt x="990" y="437"/>
                    <a:pt x="976" y="458"/>
                  </a:cubicBezTo>
                  <a:cubicBezTo>
                    <a:pt x="948" y="442"/>
                    <a:pt x="920" y="424"/>
                    <a:pt x="890" y="409"/>
                  </a:cubicBezTo>
                  <a:lnTo>
                    <a:pt x="890" y="185"/>
                  </a:lnTo>
                  <a:close/>
                  <a:moveTo>
                    <a:pt x="912" y="143"/>
                  </a:moveTo>
                  <a:cubicBezTo>
                    <a:pt x="917" y="130"/>
                    <a:pt x="919" y="107"/>
                    <a:pt x="925" y="98"/>
                  </a:cubicBezTo>
                  <a:cubicBezTo>
                    <a:pt x="938" y="74"/>
                    <a:pt x="970" y="67"/>
                    <a:pt x="976" y="39"/>
                  </a:cubicBezTo>
                  <a:cubicBezTo>
                    <a:pt x="1035" y="52"/>
                    <a:pt x="1067" y="90"/>
                    <a:pt x="1087" y="145"/>
                  </a:cubicBezTo>
                  <a:cubicBezTo>
                    <a:pt x="1090" y="153"/>
                    <a:pt x="1096" y="163"/>
                    <a:pt x="1095" y="167"/>
                  </a:cubicBezTo>
                  <a:cubicBezTo>
                    <a:pt x="1095" y="170"/>
                    <a:pt x="1090" y="175"/>
                    <a:pt x="1087" y="179"/>
                  </a:cubicBezTo>
                  <a:cubicBezTo>
                    <a:pt x="1082" y="188"/>
                    <a:pt x="1073" y="206"/>
                    <a:pt x="1062" y="210"/>
                  </a:cubicBezTo>
                  <a:cubicBezTo>
                    <a:pt x="1055" y="212"/>
                    <a:pt x="1036" y="210"/>
                    <a:pt x="1024" y="210"/>
                  </a:cubicBezTo>
                  <a:cubicBezTo>
                    <a:pt x="989" y="208"/>
                    <a:pt x="951" y="196"/>
                    <a:pt x="925" y="179"/>
                  </a:cubicBezTo>
                  <a:cubicBezTo>
                    <a:pt x="918" y="176"/>
                    <a:pt x="900" y="164"/>
                    <a:pt x="900" y="162"/>
                  </a:cubicBezTo>
                  <a:cubicBezTo>
                    <a:pt x="900" y="161"/>
                    <a:pt x="911" y="145"/>
                    <a:pt x="912" y="143"/>
                  </a:cubicBezTo>
                  <a:moveTo>
                    <a:pt x="1137" y="173"/>
                  </a:moveTo>
                  <a:cubicBezTo>
                    <a:pt x="1179" y="173"/>
                    <a:pt x="1186" y="235"/>
                    <a:pt x="1147" y="244"/>
                  </a:cubicBezTo>
                  <a:cubicBezTo>
                    <a:pt x="1090" y="257"/>
                    <a:pt x="1090" y="172"/>
                    <a:pt x="1137" y="173"/>
                  </a:cubicBezTo>
                  <a:close/>
                  <a:moveTo>
                    <a:pt x="1202" y="70"/>
                  </a:moveTo>
                  <a:cubicBezTo>
                    <a:pt x="1218" y="73"/>
                    <a:pt x="1233" y="90"/>
                    <a:pt x="1236" y="104"/>
                  </a:cubicBezTo>
                  <a:cubicBezTo>
                    <a:pt x="1242" y="143"/>
                    <a:pt x="1208" y="165"/>
                    <a:pt x="1193" y="186"/>
                  </a:cubicBezTo>
                  <a:cubicBezTo>
                    <a:pt x="1180" y="166"/>
                    <a:pt x="1160" y="145"/>
                    <a:pt x="1124" y="152"/>
                  </a:cubicBezTo>
                  <a:cubicBezTo>
                    <a:pt x="1137" y="115"/>
                    <a:pt x="1149" y="61"/>
                    <a:pt x="1202" y="70"/>
                  </a:cubicBezTo>
                  <a:close/>
                  <a:moveTo>
                    <a:pt x="1095" y="534"/>
                  </a:moveTo>
                  <a:cubicBezTo>
                    <a:pt x="1163" y="495"/>
                    <a:pt x="1231" y="457"/>
                    <a:pt x="1299" y="417"/>
                  </a:cubicBezTo>
                  <a:cubicBezTo>
                    <a:pt x="1280" y="475"/>
                    <a:pt x="1302" y="554"/>
                    <a:pt x="1331" y="585"/>
                  </a:cubicBezTo>
                  <a:cubicBezTo>
                    <a:pt x="1274" y="574"/>
                    <a:pt x="1224" y="593"/>
                    <a:pt x="1221" y="645"/>
                  </a:cubicBezTo>
                  <a:cubicBezTo>
                    <a:pt x="1179" y="644"/>
                    <a:pt x="1138" y="643"/>
                    <a:pt x="1095" y="644"/>
                  </a:cubicBezTo>
                  <a:lnTo>
                    <a:pt x="1095" y="534"/>
                  </a:lnTo>
                  <a:close/>
                  <a:moveTo>
                    <a:pt x="1028" y="300"/>
                  </a:moveTo>
                  <a:cubicBezTo>
                    <a:pt x="1032" y="266"/>
                    <a:pt x="1063" y="244"/>
                    <a:pt x="1082" y="224"/>
                  </a:cubicBezTo>
                  <a:cubicBezTo>
                    <a:pt x="1089" y="252"/>
                    <a:pt x="1108" y="267"/>
                    <a:pt x="1140" y="268"/>
                  </a:cubicBezTo>
                  <a:cubicBezTo>
                    <a:pt x="1131" y="290"/>
                    <a:pt x="1129" y="310"/>
                    <a:pt x="1114" y="330"/>
                  </a:cubicBezTo>
                  <a:cubicBezTo>
                    <a:pt x="1089" y="363"/>
                    <a:pt x="1023" y="354"/>
                    <a:pt x="1028" y="300"/>
                  </a:cubicBezTo>
                  <a:moveTo>
                    <a:pt x="1038" y="493"/>
                  </a:moveTo>
                  <a:cubicBezTo>
                    <a:pt x="1024" y="485"/>
                    <a:pt x="1011" y="477"/>
                    <a:pt x="997" y="470"/>
                  </a:cubicBezTo>
                  <a:cubicBezTo>
                    <a:pt x="1014" y="436"/>
                    <a:pt x="1033" y="405"/>
                    <a:pt x="1051" y="373"/>
                  </a:cubicBezTo>
                  <a:cubicBezTo>
                    <a:pt x="1118" y="390"/>
                    <a:pt x="1147" y="337"/>
                    <a:pt x="1161" y="287"/>
                  </a:cubicBezTo>
                  <a:cubicBezTo>
                    <a:pt x="1187" y="340"/>
                    <a:pt x="1218" y="389"/>
                    <a:pt x="1292" y="395"/>
                  </a:cubicBezTo>
                  <a:cubicBezTo>
                    <a:pt x="1228" y="431"/>
                    <a:pt x="1147" y="483"/>
                    <a:pt x="1083" y="515"/>
                  </a:cubicBezTo>
                  <a:cubicBezTo>
                    <a:pt x="1075" y="519"/>
                    <a:pt x="1049" y="500"/>
                    <a:pt x="1038" y="493"/>
                  </a:cubicBezTo>
                  <a:moveTo>
                    <a:pt x="890" y="728"/>
                  </a:moveTo>
                  <a:cubicBezTo>
                    <a:pt x="917" y="727"/>
                    <a:pt x="932" y="707"/>
                    <a:pt x="945" y="698"/>
                  </a:cubicBezTo>
                  <a:cubicBezTo>
                    <a:pt x="986" y="720"/>
                    <a:pt x="1024" y="744"/>
                    <a:pt x="1064" y="766"/>
                  </a:cubicBezTo>
                  <a:cubicBezTo>
                    <a:pt x="1008" y="802"/>
                    <a:pt x="948" y="833"/>
                    <a:pt x="892" y="867"/>
                  </a:cubicBezTo>
                  <a:cubicBezTo>
                    <a:pt x="889" y="824"/>
                    <a:pt x="891" y="774"/>
                    <a:pt x="890" y="728"/>
                  </a:cubicBezTo>
                  <a:moveTo>
                    <a:pt x="1073" y="747"/>
                  </a:moveTo>
                  <a:cubicBezTo>
                    <a:pt x="1034" y="724"/>
                    <a:pt x="994" y="701"/>
                    <a:pt x="955" y="678"/>
                  </a:cubicBezTo>
                  <a:cubicBezTo>
                    <a:pt x="961" y="659"/>
                    <a:pt x="959" y="633"/>
                    <a:pt x="952" y="616"/>
                  </a:cubicBezTo>
                  <a:cubicBezTo>
                    <a:pt x="992" y="593"/>
                    <a:pt x="1033" y="571"/>
                    <a:pt x="1072" y="547"/>
                  </a:cubicBezTo>
                  <a:cubicBezTo>
                    <a:pt x="1075" y="611"/>
                    <a:pt x="1072" y="681"/>
                    <a:pt x="1073" y="747"/>
                  </a:cubicBezTo>
                  <a:moveTo>
                    <a:pt x="1271" y="224"/>
                  </a:moveTo>
                  <a:cubicBezTo>
                    <a:pt x="1288" y="226"/>
                    <a:pt x="1315" y="232"/>
                    <a:pt x="1333" y="241"/>
                  </a:cubicBezTo>
                  <a:cubicBezTo>
                    <a:pt x="1349" y="249"/>
                    <a:pt x="1372" y="266"/>
                    <a:pt x="1375" y="276"/>
                  </a:cubicBezTo>
                  <a:cubicBezTo>
                    <a:pt x="1379" y="292"/>
                    <a:pt x="1368" y="327"/>
                    <a:pt x="1363" y="336"/>
                  </a:cubicBezTo>
                  <a:cubicBezTo>
                    <a:pt x="1358" y="345"/>
                    <a:pt x="1339" y="370"/>
                    <a:pt x="1329" y="373"/>
                  </a:cubicBezTo>
                  <a:cubicBezTo>
                    <a:pt x="1327" y="374"/>
                    <a:pt x="1326" y="373"/>
                    <a:pt x="1324" y="373"/>
                  </a:cubicBezTo>
                  <a:cubicBezTo>
                    <a:pt x="1282" y="384"/>
                    <a:pt x="1235" y="359"/>
                    <a:pt x="1214" y="334"/>
                  </a:cubicBezTo>
                  <a:cubicBezTo>
                    <a:pt x="1207" y="325"/>
                    <a:pt x="1197" y="310"/>
                    <a:pt x="1191" y="298"/>
                  </a:cubicBezTo>
                  <a:cubicBezTo>
                    <a:pt x="1184" y="285"/>
                    <a:pt x="1174" y="267"/>
                    <a:pt x="1174" y="257"/>
                  </a:cubicBezTo>
                  <a:cubicBezTo>
                    <a:pt x="1174" y="257"/>
                    <a:pt x="1190" y="232"/>
                    <a:pt x="1193" y="230"/>
                  </a:cubicBezTo>
                  <a:cubicBezTo>
                    <a:pt x="1205" y="223"/>
                    <a:pt x="1253" y="223"/>
                    <a:pt x="1271" y="224"/>
                  </a:cubicBezTo>
                  <a:moveTo>
                    <a:pt x="1539" y="231"/>
                  </a:moveTo>
                  <a:cubicBezTo>
                    <a:pt x="1552" y="230"/>
                    <a:pt x="1573" y="227"/>
                    <a:pt x="1587" y="231"/>
                  </a:cubicBezTo>
                  <a:cubicBezTo>
                    <a:pt x="1595" y="234"/>
                    <a:pt x="1604" y="249"/>
                    <a:pt x="1612" y="257"/>
                  </a:cubicBezTo>
                  <a:cubicBezTo>
                    <a:pt x="1620" y="266"/>
                    <a:pt x="1636" y="275"/>
                    <a:pt x="1636" y="286"/>
                  </a:cubicBezTo>
                  <a:cubicBezTo>
                    <a:pt x="1635" y="297"/>
                    <a:pt x="1611" y="306"/>
                    <a:pt x="1602" y="315"/>
                  </a:cubicBezTo>
                  <a:cubicBezTo>
                    <a:pt x="1569" y="343"/>
                    <a:pt x="1540" y="388"/>
                    <a:pt x="1520" y="424"/>
                  </a:cubicBezTo>
                  <a:cubicBezTo>
                    <a:pt x="1497" y="407"/>
                    <a:pt x="1471" y="380"/>
                    <a:pt x="1451" y="357"/>
                  </a:cubicBezTo>
                  <a:cubicBezTo>
                    <a:pt x="1431" y="333"/>
                    <a:pt x="1415" y="303"/>
                    <a:pt x="1402" y="276"/>
                  </a:cubicBezTo>
                  <a:cubicBezTo>
                    <a:pt x="1437" y="258"/>
                    <a:pt x="1485" y="235"/>
                    <a:pt x="1539" y="231"/>
                  </a:cubicBezTo>
                  <a:moveTo>
                    <a:pt x="1709" y="242"/>
                  </a:moveTo>
                  <a:cubicBezTo>
                    <a:pt x="1709" y="242"/>
                    <a:pt x="1705" y="241"/>
                    <a:pt x="1705" y="241"/>
                  </a:cubicBezTo>
                  <a:cubicBezTo>
                    <a:pt x="1677" y="235"/>
                    <a:pt x="1655" y="250"/>
                    <a:pt x="1648" y="261"/>
                  </a:cubicBezTo>
                  <a:cubicBezTo>
                    <a:pt x="1647" y="262"/>
                    <a:pt x="1647" y="261"/>
                    <a:pt x="1647" y="260"/>
                  </a:cubicBezTo>
                  <a:cubicBezTo>
                    <a:pt x="1633" y="249"/>
                    <a:pt x="1617" y="222"/>
                    <a:pt x="1606" y="217"/>
                  </a:cubicBezTo>
                  <a:cubicBezTo>
                    <a:pt x="1595" y="211"/>
                    <a:pt x="1567" y="209"/>
                    <a:pt x="1567" y="210"/>
                  </a:cubicBezTo>
                  <a:cubicBezTo>
                    <a:pt x="1558" y="209"/>
                    <a:pt x="1549" y="209"/>
                    <a:pt x="1541" y="210"/>
                  </a:cubicBezTo>
                  <a:cubicBezTo>
                    <a:pt x="1538" y="210"/>
                    <a:pt x="1535" y="210"/>
                    <a:pt x="1532" y="211"/>
                  </a:cubicBezTo>
                  <a:cubicBezTo>
                    <a:pt x="1527" y="211"/>
                    <a:pt x="1521" y="211"/>
                    <a:pt x="1516" y="212"/>
                  </a:cubicBezTo>
                  <a:cubicBezTo>
                    <a:pt x="1512" y="213"/>
                    <a:pt x="1508" y="214"/>
                    <a:pt x="1504" y="214"/>
                  </a:cubicBezTo>
                  <a:cubicBezTo>
                    <a:pt x="1501" y="215"/>
                    <a:pt x="1497" y="215"/>
                    <a:pt x="1493" y="216"/>
                  </a:cubicBezTo>
                  <a:cubicBezTo>
                    <a:pt x="1488" y="217"/>
                    <a:pt x="1484" y="219"/>
                    <a:pt x="1479" y="220"/>
                  </a:cubicBezTo>
                  <a:cubicBezTo>
                    <a:pt x="1477" y="221"/>
                    <a:pt x="1474" y="221"/>
                    <a:pt x="1472" y="222"/>
                  </a:cubicBezTo>
                  <a:cubicBezTo>
                    <a:pt x="1467" y="224"/>
                    <a:pt x="1461" y="225"/>
                    <a:pt x="1456" y="227"/>
                  </a:cubicBezTo>
                  <a:cubicBezTo>
                    <a:pt x="1455" y="228"/>
                    <a:pt x="1453" y="228"/>
                    <a:pt x="1452" y="229"/>
                  </a:cubicBezTo>
                  <a:cubicBezTo>
                    <a:pt x="1446" y="231"/>
                    <a:pt x="1441" y="233"/>
                    <a:pt x="1436" y="236"/>
                  </a:cubicBezTo>
                  <a:cubicBezTo>
                    <a:pt x="1435" y="236"/>
                    <a:pt x="1434" y="237"/>
                    <a:pt x="1433" y="237"/>
                  </a:cubicBezTo>
                  <a:cubicBezTo>
                    <a:pt x="1427" y="240"/>
                    <a:pt x="1421" y="243"/>
                    <a:pt x="1416" y="246"/>
                  </a:cubicBezTo>
                  <a:cubicBezTo>
                    <a:pt x="1415" y="246"/>
                    <a:pt x="1415" y="246"/>
                    <a:pt x="1415" y="246"/>
                  </a:cubicBezTo>
                  <a:cubicBezTo>
                    <a:pt x="1409" y="249"/>
                    <a:pt x="1403" y="252"/>
                    <a:pt x="1398" y="256"/>
                  </a:cubicBezTo>
                  <a:lnTo>
                    <a:pt x="1391" y="262"/>
                  </a:lnTo>
                  <a:lnTo>
                    <a:pt x="1365" y="237"/>
                  </a:lnTo>
                  <a:cubicBezTo>
                    <a:pt x="1365" y="236"/>
                    <a:pt x="1364" y="236"/>
                    <a:pt x="1364" y="235"/>
                  </a:cubicBezTo>
                  <a:cubicBezTo>
                    <a:pt x="1331" y="211"/>
                    <a:pt x="1277" y="194"/>
                    <a:pt x="1214" y="205"/>
                  </a:cubicBezTo>
                  <a:cubicBezTo>
                    <a:pt x="1211" y="201"/>
                    <a:pt x="1221" y="196"/>
                    <a:pt x="1225" y="190"/>
                  </a:cubicBezTo>
                  <a:cubicBezTo>
                    <a:pt x="1244" y="167"/>
                    <a:pt x="1270" y="127"/>
                    <a:pt x="1252" y="87"/>
                  </a:cubicBezTo>
                  <a:cubicBezTo>
                    <a:pt x="1250" y="81"/>
                    <a:pt x="1237" y="69"/>
                    <a:pt x="1237" y="65"/>
                  </a:cubicBezTo>
                  <a:cubicBezTo>
                    <a:pt x="1237" y="65"/>
                    <a:pt x="1237" y="64"/>
                    <a:pt x="1237" y="64"/>
                  </a:cubicBezTo>
                  <a:lnTo>
                    <a:pt x="1217" y="52"/>
                  </a:lnTo>
                  <a:cubicBezTo>
                    <a:pt x="1166" y="37"/>
                    <a:pt x="1134" y="67"/>
                    <a:pt x="1117" y="105"/>
                  </a:cubicBezTo>
                  <a:cubicBezTo>
                    <a:pt x="1117" y="105"/>
                    <a:pt x="1117" y="106"/>
                    <a:pt x="1116" y="106"/>
                  </a:cubicBezTo>
                  <a:cubicBezTo>
                    <a:pt x="1115" y="109"/>
                    <a:pt x="1114" y="111"/>
                    <a:pt x="1113" y="114"/>
                  </a:cubicBezTo>
                  <a:cubicBezTo>
                    <a:pt x="1113" y="115"/>
                    <a:pt x="1112" y="116"/>
                    <a:pt x="1112" y="117"/>
                  </a:cubicBezTo>
                  <a:cubicBezTo>
                    <a:pt x="1111" y="119"/>
                    <a:pt x="1111" y="121"/>
                    <a:pt x="1110" y="123"/>
                  </a:cubicBezTo>
                  <a:cubicBezTo>
                    <a:pt x="1109" y="126"/>
                    <a:pt x="1108" y="129"/>
                    <a:pt x="1107" y="132"/>
                  </a:cubicBezTo>
                  <a:cubicBezTo>
                    <a:pt x="1105" y="125"/>
                    <a:pt x="1102" y="119"/>
                    <a:pt x="1099" y="113"/>
                  </a:cubicBezTo>
                  <a:cubicBezTo>
                    <a:pt x="1077" y="71"/>
                    <a:pt x="1047" y="37"/>
                    <a:pt x="998" y="23"/>
                  </a:cubicBezTo>
                  <a:cubicBezTo>
                    <a:pt x="985" y="18"/>
                    <a:pt x="972" y="15"/>
                    <a:pt x="972" y="13"/>
                  </a:cubicBezTo>
                  <a:cubicBezTo>
                    <a:pt x="970" y="9"/>
                    <a:pt x="962" y="7"/>
                    <a:pt x="956" y="6"/>
                  </a:cubicBezTo>
                  <a:lnTo>
                    <a:pt x="956" y="6"/>
                  </a:lnTo>
                  <a:cubicBezTo>
                    <a:pt x="955" y="6"/>
                    <a:pt x="953" y="6"/>
                    <a:pt x="952" y="6"/>
                  </a:cubicBezTo>
                  <a:cubicBezTo>
                    <a:pt x="950" y="5"/>
                    <a:pt x="948" y="5"/>
                    <a:pt x="948" y="5"/>
                  </a:cubicBezTo>
                  <a:lnTo>
                    <a:pt x="948" y="5"/>
                  </a:lnTo>
                  <a:cubicBezTo>
                    <a:pt x="945" y="5"/>
                    <a:pt x="942" y="5"/>
                    <a:pt x="940" y="5"/>
                  </a:cubicBezTo>
                  <a:cubicBezTo>
                    <a:pt x="940" y="5"/>
                    <a:pt x="939" y="5"/>
                    <a:pt x="939" y="5"/>
                  </a:cubicBezTo>
                  <a:cubicBezTo>
                    <a:pt x="937" y="5"/>
                    <a:pt x="934" y="6"/>
                    <a:pt x="931" y="7"/>
                  </a:cubicBezTo>
                  <a:lnTo>
                    <a:pt x="931" y="7"/>
                  </a:lnTo>
                  <a:cubicBezTo>
                    <a:pt x="921" y="9"/>
                    <a:pt x="912" y="13"/>
                    <a:pt x="903" y="16"/>
                  </a:cubicBezTo>
                  <a:cubicBezTo>
                    <a:pt x="903" y="16"/>
                    <a:pt x="902" y="16"/>
                    <a:pt x="902" y="16"/>
                  </a:cubicBezTo>
                  <a:cubicBezTo>
                    <a:pt x="900" y="17"/>
                    <a:pt x="898" y="17"/>
                    <a:pt x="895" y="18"/>
                  </a:cubicBezTo>
                  <a:cubicBezTo>
                    <a:pt x="895" y="18"/>
                    <a:pt x="894" y="18"/>
                    <a:pt x="893" y="19"/>
                  </a:cubicBezTo>
                  <a:cubicBezTo>
                    <a:pt x="891" y="19"/>
                    <a:pt x="888" y="20"/>
                    <a:pt x="885" y="20"/>
                  </a:cubicBezTo>
                  <a:cubicBezTo>
                    <a:pt x="857" y="22"/>
                    <a:pt x="835" y="0"/>
                    <a:pt x="804" y="6"/>
                  </a:cubicBezTo>
                  <a:cubicBezTo>
                    <a:pt x="793" y="9"/>
                    <a:pt x="785" y="16"/>
                    <a:pt x="785" y="16"/>
                  </a:cubicBezTo>
                  <a:lnTo>
                    <a:pt x="756" y="24"/>
                  </a:lnTo>
                  <a:lnTo>
                    <a:pt x="755" y="24"/>
                  </a:lnTo>
                  <a:cubicBezTo>
                    <a:pt x="749" y="27"/>
                    <a:pt x="743" y="30"/>
                    <a:pt x="737" y="33"/>
                  </a:cubicBezTo>
                  <a:cubicBezTo>
                    <a:pt x="737" y="33"/>
                    <a:pt x="737" y="33"/>
                    <a:pt x="737" y="33"/>
                  </a:cubicBezTo>
                  <a:cubicBezTo>
                    <a:pt x="731" y="36"/>
                    <a:pt x="726" y="39"/>
                    <a:pt x="721" y="43"/>
                  </a:cubicBezTo>
                  <a:cubicBezTo>
                    <a:pt x="721" y="43"/>
                    <a:pt x="720" y="43"/>
                    <a:pt x="720" y="43"/>
                  </a:cubicBezTo>
                  <a:cubicBezTo>
                    <a:pt x="715" y="47"/>
                    <a:pt x="710" y="50"/>
                    <a:pt x="706" y="54"/>
                  </a:cubicBezTo>
                  <a:cubicBezTo>
                    <a:pt x="705" y="55"/>
                    <a:pt x="705" y="55"/>
                    <a:pt x="704" y="56"/>
                  </a:cubicBezTo>
                  <a:cubicBezTo>
                    <a:pt x="700" y="59"/>
                    <a:pt x="696" y="63"/>
                    <a:pt x="693" y="67"/>
                  </a:cubicBezTo>
                  <a:cubicBezTo>
                    <a:pt x="692" y="68"/>
                    <a:pt x="691" y="69"/>
                    <a:pt x="690" y="70"/>
                  </a:cubicBezTo>
                  <a:cubicBezTo>
                    <a:pt x="687" y="74"/>
                    <a:pt x="684" y="78"/>
                    <a:pt x="681" y="82"/>
                  </a:cubicBezTo>
                  <a:cubicBezTo>
                    <a:pt x="679" y="84"/>
                    <a:pt x="678" y="85"/>
                    <a:pt x="677" y="87"/>
                  </a:cubicBezTo>
                  <a:cubicBezTo>
                    <a:pt x="675" y="91"/>
                    <a:pt x="672" y="94"/>
                    <a:pt x="670" y="98"/>
                  </a:cubicBezTo>
                  <a:cubicBezTo>
                    <a:pt x="668" y="101"/>
                    <a:pt x="667" y="104"/>
                    <a:pt x="665" y="107"/>
                  </a:cubicBezTo>
                  <a:cubicBezTo>
                    <a:pt x="664" y="110"/>
                    <a:pt x="662" y="113"/>
                    <a:pt x="661" y="116"/>
                  </a:cubicBezTo>
                  <a:cubicBezTo>
                    <a:pt x="658" y="122"/>
                    <a:pt x="655" y="129"/>
                    <a:pt x="653" y="136"/>
                  </a:cubicBezTo>
                  <a:cubicBezTo>
                    <a:pt x="639" y="87"/>
                    <a:pt x="607" y="32"/>
                    <a:pt x="541" y="53"/>
                  </a:cubicBezTo>
                  <a:cubicBezTo>
                    <a:pt x="541" y="52"/>
                    <a:pt x="541" y="52"/>
                    <a:pt x="541" y="52"/>
                  </a:cubicBezTo>
                  <a:lnTo>
                    <a:pt x="523" y="64"/>
                  </a:lnTo>
                  <a:cubicBezTo>
                    <a:pt x="521" y="67"/>
                    <a:pt x="516" y="74"/>
                    <a:pt x="511" y="80"/>
                  </a:cubicBezTo>
                  <a:cubicBezTo>
                    <a:pt x="511" y="80"/>
                    <a:pt x="511" y="80"/>
                    <a:pt x="511" y="80"/>
                  </a:cubicBezTo>
                  <a:cubicBezTo>
                    <a:pt x="510" y="81"/>
                    <a:pt x="509" y="82"/>
                    <a:pt x="508" y="83"/>
                  </a:cubicBezTo>
                  <a:cubicBezTo>
                    <a:pt x="508" y="84"/>
                    <a:pt x="507" y="84"/>
                    <a:pt x="507" y="85"/>
                  </a:cubicBezTo>
                  <a:cubicBezTo>
                    <a:pt x="506" y="86"/>
                    <a:pt x="506" y="86"/>
                    <a:pt x="505" y="87"/>
                  </a:cubicBezTo>
                  <a:cubicBezTo>
                    <a:pt x="505" y="88"/>
                    <a:pt x="505" y="88"/>
                    <a:pt x="504" y="89"/>
                  </a:cubicBezTo>
                  <a:cubicBezTo>
                    <a:pt x="504" y="90"/>
                    <a:pt x="503" y="91"/>
                    <a:pt x="503" y="92"/>
                  </a:cubicBezTo>
                  <a:cubicBezTo>
                    <a:pt x="486" y="141"/>
                    <a:pt x="529" y="176"/>
                    <a:pt x="548" y="205"/>
                  </a:cubicBezTo>
                  <a:cubicBezTo>
                    <a:pt x="482" y="194"/>
                    <a:pt x="418" y="213"/>
                    <a:pt x="387" y="241"/>
                  </a:cubicBezTo>
                  <a:lnTo>
                    <a:pt x="387" y="241"/>
                  </a:lnTo>
                  <a:lnTo>
                    <a:pt x="375" y="261"/>
                  </a:lnTo>
                  <a:lnTo>
                    <a:pt x="365" y="255"/>
                  </a:lnTo>
                  <a:lnTo>
                    <a:pt x="365" y="256"/>
                  </a:lnTo>
                  <a:cubicBezTo>
                    <a:pt x="330" y="236"/>
                    <a:pt x="278" y="213"/>
                    <a:pt x="224" y="210"/>
                  </a:cubicBezTo>
                  <a:cubicBezTo>
                    <a:pt x="218" y="209"/>
                    <a:pt x="209" y="207"/>
                    <a:pt x="194" y="207"/>
                  </a:cubicBezTo>
                  <a:cubicBezTo>
                    <a:pt x="179" y="208"/>
                    <a:pt x="180" y="204"/>
                    <a:pt x="162" y="216"/>
                  </a:cubicBezTo>
                  <a:cubicBezTo>
                    <a:pt x="142" y="228"/>
                    <a:pt x="143" y="230"/>
                    <a:pt x="140" y="232"/>
                  </a:cubicBezTo>
                  <a:cubicBezTo>
                    <a:pt x="139" y="233"/>
                    <a:pt x="138" y="235"/>
                    <a:pt x="137" y="236"/>
                  </a:cubicBezTo>
                  <a:cubicBezTo>
                    <a:pt x="135" y="238"/>
                    <a:pt x="132" y="241"/>
                    <a:pt x="130" y="244"/>
                  </a:cubicBezTo>
                  <a:cubicBezTo>
                    <a:pt x="129" y="245"/>
                    <a:pt x="129" y="245"/>
                    <a:pt x="128" y="246"/>
                  </a:cubicBezTo>
                  <a:cubicBezTo>
                    <a:pt x="126" y="248"/>
                    <a:pt x="125" y="250"/>
                    <a:pt x="123" y="252"/>
                  </a:cubicBezTo>
                  <a:cubicBezTo>
                    <a:pt x="122" y="253"/>
                    <a:pt x="121" y="254"/>
                    <a:pt x="121" y="254"/>
                  </a:cubicBezTo>
                  <a:cubicBezTo>
                    <a:pt x="119" y="257"/>
                    <a:pt x="117" y="259"/>
                    <a:pt x="115" y="261"/>
                  </a:cubicBezTo>
                  <a:cubicBezTo>
                    <a:pt x="104" y="253"/>
                    <a:pt x="94" y="244"/>
                    <a:pt x="78" y="241"/>
                  </a:cubicBezTo>
                  <a:cubicBezTo>
                    <a:pt x="78" y="241"/>
                    <a:pt x="72" y="240"/>
                    <a:pt x="72" y="240"/>
                  </a:cubicBezTo>
                  <a:cubicBezTo>
                    <a:pt x="64" y="240"/>
                    <a:pt x="65" y="241"/>
                    <a:pt x="55" y="242"/>
                  </a:cubicBezTo>
                  <a:cubicBezTo>
                    <a:pt x="18" y="253"/>
                    <a:pt x="0" y="289"/>
                    <a:pt x="14" y="323"/>
                  </a:cubicBezTo>
                  <a:cubicBezTo>
                    <a:pt x="18" y="333"/>
                    <a:pt x="30" y="340"/>
                    <a:pt x="32" y="349"/>
                  </a:cubicBezTo>
                  <a:cubicBezTo>
                    <a:pt x="34" y="356"/>
                    <a:pt x="31" y="363"/>
                    <a:pt x="32" y="371"/>
                  </a:cubicBezTo>
                  <a:cubicBezTo>
                    <a:pt x="37" y="434"/>
                    <a:pt x="77" y="494"/>
                    <a:pt x="106" y="541"/>
                  </a:cubicBezTo>
                  <a:cubicBezTo>
                    <a:pt x="133" y="587"/>
                    <a:pt x="160" y="633"/>
                    <a:pt x="201" y="660"/>
                  </a:cubicBezTo>
                  <a:cubicBezTo>
                    <a:pt x="207" y="664"/>
                    <a:pt x="217" y="664"/>
                    <a:pt x="223" y="669"/>
                  </a:cubicBezTo>
                  <a:cubicBezTo>
                    <a:pt x="229" y="675"/>
                    <a:pt x="230" y="685"/>
                    <a:pt x="235" y="690"/>
                  </a:cubicBezTo>
                  <a:cubicBezTo>
                    <a:pt x="247" y="701"/>
                    <a:pt x="265" y="708"/>
                    <a:pt x="287" y="705"/>
                  </a:cubicBezTo>
                  <a:cubicBezTo>
                    <a:pt x="301" y="703"/>
                    <a:pt x="313" y="689"/>
                    <a:pt x="321" y="689"/>
                  </a:cubicBezTo>
                  <a:cubicBezTo>
                    <a:pt x="330" y="688"/>
                    <a:pt x="341" y="694"/>
                    <a:pt x="351" y="697"/>
                  </a:cubicBezTo>
                  <a:cubicBezTo>
                    <a:pt x="362" y="700"/>
                    <a:pt x="375" y="701"/>
                    <a:pt x="383" y="705"/>
                  </a:cubicBezTo>
                  <a:cubicBezTo>
                    <a:pt x="397" y="712"/>
                    <a:pt x="409" y="735"/>
                    <a:pt x="417" y="749"/>
                  </a:cubicBezTo>
                  <a:cubicBezTo>
                    <a:pt x="436" y="783"/>
                    <a:pt x="441" y="831"/>
                    <a:pt x="430" y="876"/>
                  </a:cubicBezTo>
                  <a:cubicBezTo>
                    <a:pt x="428" y="886"/>
                    <a:pt x="421" y="899"/>
                    <a:pt x="425" y="907"/>
                  </a:cubicBezTo>
                  <a:cubicBezTo>
                    <a:pt x="429" y="914"/>
                    <a:pt x="453" y="920"/>
                    <a:pt x="466" y="926"/>
                  </a:cubicBezTo>
                  <a:cubicBezTo>
                    <a:pt x="510" y="946"/>
                    <a:pt x="548" y="966"/>
                    <a:pt x="567" y="1008"/>
                  </a:cubicBezTo>
                  <a:cubicBezTo>
                    <a:pt x="577" y="1031"/>
                    <a:pt x="576" y="1053"/>
                    <a:pt x="570" y="1078"/>
                  </a:cubicBezTo>
                  <a:cubicBezTo>
                    <a:pt x="568" y="1085"/>
                    <a:pt x="567" y="1099"/>
                    <a:pt x="563" y="1104"/>
                  </a:cubicBezTo>
                  <a:cubicBezTo>
                    <a:pt x="559" y="1108"/>
                    <a:pt x="550" y="1109"/>
                    <a:pt x="548" y="1110"/>
                  </a:cubicBezTo>
                  <a:cubicBezTo>
                    <a:pt x="511" y="1135"/>
                    <a:pt x="517" y="1195"/>
                    <a:pt x="555" y="1213"/>
                  </a:cubicBezTo>
                  <a:cubicBezTo>
                    <a:pt x="592" y="1230"/>
                    <a:pt x="638" y="1205"/>
                    <a:pt x="639" y="1162"/>
                  </a:cubicBezTo>
                  <a:cubicBezTo>
                    <a:pt x="640" y="1156"/>
                    <a:pt x="635" y="1142"/>
                    <a:pt x="635" y="1139"/>
                  </a:cubicBezTo>
                  <a:cubicBezTo>
                    <a:pt x="637" y="1133"/>
                    <a:pt x="652" y="1124"/>
                    <a:pt x="656" y="1123"/>
                  </a:cubicBezTo>
                  <a:cubicBezTo>
                    <a:pt x="679" y="1180"/>
                    <a:pt x="720" y="1228"/>
                    <a:pt x="739" y="1292"/>
                  </a:cubicBezTo>
                  <a:cubicBezTo>
                    <a:pt x="759" y="1358"/>
                    <a:pt x="760" y="1435"/>
                    <a:pt x="759" y="1525"/>
                  </a:cubicBezTo>
                  <a:lnTo>
                    <a:pt x="761" y="1525"/>
                  </a:lnTo>
                  <a:cubicBezTo>
                    <a:pt x="838" y="1497"/>
                    <a:pt x="840" y="1393"/>
                    <a:pt x="880" y="1326"/>
                  </a:cubicBezTo>
                  <a:cubicBezTo>
                    <a:pt x="920" y="1392"/>
                    <a:pt x="921" y="1497"/>
                    <a:pt x="998" y="1525"/>
                  </a:cubicBezTo>
                  <a:lnTo>
                    <a:pt x="1000" y="1525"/>
                  </a:lnTo>
                  <a:cubicBezTo>
                    <a:pt x="998" y="1438"/>
                    <a:pt x="1002" y="1358"/>
                    <a:pt x="1020" y="1292"/>
                  </a:cubicBezTo>
                  <a:cubicBezTo>
                    <a:pt x="1036" y="1234"/>
                    <a:pt x="1065" y="1192"/>
                    <a:pt x="1098" y="1149"/>
                  </a:cubicBezTo>
                  <a:cubicBezTo>
                    <a:pt x="1102" y="1144"/>
                    <a:pt x="1105" y="1136"/>
                    <a:pt x="1112" y="1134"/>
                  </a:cubicBezTo>
                  <a:cubicBezTo>
                    <a:pt x="1130" y="1148"/>
                    <a:pt x="1117" y="1157"/>
                    <a:pt x="1121" y="1177"/>
                  </a:cubicBezTo>
                  <a:cubicBezTo>
                    <a:pt x="1127" y="1204"/>
                    <a:pt x="1156" y="1229"/>
                    <a:pt x="1193" y="1220"/>
                  </a:cubicBezTo>
                  <a:cubicBezTo>
                    <a:pt x="1242" y="1208"/>
                    <a:pt x="1251" y="1139"/>
                    <a:pt x="1208" y="1113"/>
                  </a:cubicBezTo>
                  <a:cubicBezTo>
                    <a:pt x="1203" y="1110"/>
                    <a:pt x="1193" y="1108"/>
                    <a:pt x="1189" y="1104"/>
                  </a:cubicBezTo>
                  <a:cubicBezTo>
                    <a:pt x="1185" y="1098"/>
                    <a:pt x="1184" y="1083"/>
                    <a:pt x="1181" y="1074"/>
                  </a:cubicBezTo>
                  <a:cubicBezTo>
                    <a:pt x="1178" y="1063"/>
                    <a:pt x="1173" y="1052"/>
                    <a:pt x="1173" y="1045"/>
                  </a:cubicBezTo>
                  <a:cubicBezTo>
                    <a:pt x="1173" y="1024"/>
                    <a:pt x="1190" y="1007"/>
                    <a:pt x="1200" y="996"/>
                  </a:cubicBezTo>
                  <a:cubicBezTo>
                    <a:pt x="1226" y="967"/>
                    <a:pt x="1251" y="953"/>
                    <a:pt x="1292" y="937"/>
                  </a:cubicBezTo>
                  <a:cubicBezTo>
                    <a:pt x="1306" y="932"/>
                    <a:pt x="1342" y="925"/>
                    <a:pt x="1345" y="915"/>
                  </a:cubicBezTo>
                  <a:cubicBezTo>
                    <a:pt x="1347" y="907"/>
                    <a:pt x="1332" y="880"/>
                    <a:pt x="1329" y="867"/>
                  </a:cubicBezTo>
                  <a:cubicBezTo>
                    <a:pt x="1308" y="797"/>
                    <a:pt x="1328" y="739"/>
                    <a:pt x="1380" y="712"/>
                  </a:cubicBezTo>
                  <a:cubicBezTo>
                    <a:pt x="1388" y="708"/>
                    <a:pt x="1396" y="702"/>
                    <a:pt x="1406" y="698"/>
                  </a:cubicBezTo>
                  <a:cubicBezTo>
                    <a:pt x="1414" y="695"/>
                    <a:pt x="1431" y="688"/>
                    <a:pt x="1435" y="689"/>
                  </a:cubicBezTo>
                  <a:cubicBezTo>
                    <a:pt x="1444" y="689"/>
                    <a:pt x="1456" y="706"/>
                    <a:pt x="1469" y="709"/>
                  </a:cubicBezTo>
                  <a:cubicBezTo>
                    <a:pt x="1491" y="714"/>
                    <a:pt x="1516" y="706"/>
                    <a:pt x="1528" y="693"/>
                  </a:cubicBezTo>
                  <a:cubicBezTo>
                    <a:pt x="1533" y="687"/>
                    <a:pt x="1534" y="676"/>
                    <a:pt x="1542" y="669"/>
                  </a:cubicBezTo>
                  <a:cubicBezTo>
                    <a:pt x="1549" y="662"/>
                    <a:pt x="1562" y="660"/>
                    <a:pt x="1570" y="654"/>
                  </a:cubicBezTo>
                  <a:cubicBezTo>
                    <a:pt x="1612" y="624"/>
                    <a:pt x="1645" y="567"/>
                    <a:pt x="1671" y="521"/>
                  </a:cubicBezTo>
                  <a:cubicBezTo>
                    <a:pt x="1694" y="481"/>
                    <a:pt x="1713" y="446"/>
                    <a:pt x="1726" y="399"/>
                  </a:cubicBezTo>
                  <a:cubicBezTo>
                    <a:pt x="1730" y="383"/>
                    <a:pt x="1727" y="366"/>
                    <a:pt x="1731" y="347"/>
                  </a:cubicBezTo>
                  <a:cubicBezTo>
                    <a:pt x="1734" y="336"/>
                    <a:pt x="1746" y="327"/>
                    <a:pt x="1749" y="313"/>
                  </a:cubicBezTo>
                  <a:cubicBezTo>
                    <a:pt x="1757" y="278"/>
                    <a:pt x="1738" y="250"/>
                    <a:pt x="1709" y="24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50988" y="1312862"/>
              <a:ext cx="107950" cy="323850"/>
            </a:xfrm>
            <a:custGeom>
              <a:avLst/>
              <a:gdLst>
                <a:gd name="T0" fmla="*/ 4 w 160"/>
                <a:gd name="T1" fmla="*/ 2 h 458"/>
                <a:gd name="T2" fmla="*/ 14 w 160"/>
                <a:gd name="T3" fmla="*/ 8 h 458"/>
                <a:gd name="T4" fmla="*/ 141 w 160"/>
                <a:gd name="T5" fmla="*/ 138 h 458"/>
                <a:gd name="T6" fmla="*/ 160 w 160"/>
                <a:gd name="T7" fmla="*/ 158 h 458"/>
                <a:gd name="T8" fmla="*/ 142 w 160"/>
                <a:gd name="T9" fmla="*/ 187 h 458"/>
                <a:gd name="T10" fmla="*/ 92 w 160"/>
                <a:gd name="T11" fmla="*/ 456 h 458"/>
                <a:gd name="T12" fmla="*/ 90 w 160"/>
                <a:gd name="T13" fmla="*/ 457 h 458"/>
                <a:gd name="T14" fmla="*/ 29 w 160"/>
                <a:gd name="T15" fmla="*/ 316 h 458"/>
                <a:gd name="T16" fmla="*/ 4 w 160"/>
                <a:gd name="T17" fmla="*/ 275 h 458"/>
                <a:gd name="T18" fmla="*/ 4 w 160"/>
                <a:gd name="T19" fmla="*/ 207 h 458"/>
                <a:gd name="T20" fmla="*/ 4 w 160"/>
                <a:gd name="T21" fmla="*/ 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458">
                  <a:moveTo>
                    <a:pt x="4" y="2"/>
                  </a:moveTo>
                  <a:cubicBezTo>
                    <a:pt x="8" y="0"/>
                    <a:pt x="12" y="6"/>
                    <a:pt x="14" y="8"/>
                  </a:cubicBezTo>
                  <a:cubicBezTo>
                    <a:pt x="57" y="48"/>
                    <a:pt x="97" y="94"/>
                    <a:pt x="141" y="138"/>
                  </a:cubicBezTo>
                  <a:cubicBezTo>
                    <a:pt x="147" y="143"/>
                    <a:pt x="160" y="153"/>
                    <a:pt x="160" y="158"/>
                  </a:cubicBezTo>
                  <a:cubicBezTo>
                    <a:pt x="160" y="162"/>
                    <a:pt x="147" y="179"/>
                    <a:pt x="142" y="187"/>
                  </a:cubicBezTo>
                  <a:cubicBezTo>
                    <a:pt x="104" y="255"/>
                    <a:pt x="91" y="349"/>
                    <a:pt x="92" y="456"/>
                  </a:cubicBezTo>
                  <a:cubicBezTo>
                    <a:pt x="92" y="458"/>
                    <a:pt x="90" y="458"/>
                    <a:pt x="90" y="457"/>
                  </a:cubicBezTo>
                  <a:cubicBezTo>
                    <a:pt x="56" y="432"/>
                    <a:pt x="49" y="363"/>
                    <a:pt x="29" y="316"/>
                  </a:cubicBezTo>
                  <a:cubicBezTo>
                    <a:pt x="23" y="302"/>
                    <a:pt x="7" y="287"/>
                    <a:pt x="4" y="275"/>
                  </a:cubicBezTo>
                  <a:cubicBezTo>
                    <a:pt x="0" y="256"/>
                    <a:pt x="4" y="230"/>
                    <a:pt x="4" y="207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433513" y="1314450"/>
              <a:ext cx="109538" cy="322263"/>
            </a:xfrm>
            <a:custGeom>
              <a:avLst/>
              <a:gdLst>
                <a:gd name="T0" fmla="*/ 0 w 163"/>
                <a:gd name="T1" fmla="*/ 156 h 457"/>
                <a:gd name="T2" fmla="*/ 38 w 163"/>
                <a:gd name="T3" fmla="*/ 116 h 457"/>
                <a:gd name="T4" fmla="*/ 159 w 163"/>
                <a:gd name="T5" fmla="*/ 0 h 457"/>
                <a:gd name="T6" fmla="*/ 159 w 163"/>
                <a:gd name="T7" fmla="*/ 206 h 457"/>
                <a:gd name="T8" fmla="*/ 159 w 163"/>
                <a:gd name="T9" fmla="*/ 274 h 457"/>
                <a:gd name="T10" fmla="*/ 146 w 163"/>
                <a:gd name="T11" fmla="*/ 295 h 457"/>
                <a:gd name="T12" fmla="*/ 119 w 163"/>
                <a:gd name="T13" fmla="*/ 366 h 457"/>
                <a:gd name="T14" fmla="*/ 73 w 163"/>
                <a:gd name="T15" fmla="*/ 457 h 457"/>
                <a:gd name="T16" fmla="*/ 0 w 163"/>
                <a:gd name="T17" fmla="*/ 1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457">
                  <a:moveTo>
                    <a:pt x="0" y="156"/>
                  </a:moveTo>
                  <a:cubicBezTo>
                    <a:pt x="8" y="140"/>
                    <a:pt x="25" y="129"/>
                    <a:pt x="38" y="116"/>
                  </a:cubicBezTo>
                  <a:cubicBezTo>
                    <a:pt x="78" y="79"/>
                    <a:pt x="118" y="33"/>
                    <a:pt x="159" y="0"/>
                  </a:cubicBezTo>
                  <a:lnTo>
                    <a:pt x="159" y="206"/>
                  </a:lnTo>
                  <a:cubicBezTo>
                    <a:pt x="159" y="227"/>
                    <a:pt x="163" y="255"/>
                    <a:pt x="159" y="274"/>
                  </a:cubicBezTo>
                  <a:cubicBezTo>
                    <a:pt x="158" y="279"/>
                    <a:pt x="151" y="287"/>
                    <a:pt x="146" y="295"/>
                  </a:cubicBezTo>
                  <a:cubicBezTo>
                    <a:pt x="134" y="315"/>
                    <a:pt x="127" y="341"/>
                    <a:pt x="119" y="366"/>
                  </a:cubicBezTo>
                  <a:cubicBezTo>
                    <a:pt x="107" y="406"/>
                    <a:pt x="95" y="433"/>
                    <a:pt x="73" y="457"/>
                  </a:cubicBezTo>
                  <a:cubicBezTo>
                    <a:pt x="72" y="333"/>
                    <a:pt x="53" y="227"/>
                    <a:pt x="0" y="156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720851" y="1374775"/>
              <a:ext cx="55563" cy="61913"/>
            </a:xfrm>
            <a:custGeom>
              <a:avLst/>
              <a:gdLst>
                <a:gd name="T0" fmla="*/ 47 w 83"/>
                <a:gd name="T1" fmla="*/ 85 h 89"/>
                <a:gd name="T2" fmla="*/ 4 w 83"/>
                <a:gd name="T3" fmla="*/ 53 h 89"/>
                <a:gd name="T4" fmla="*/ 75 w 83"/>
                <a:gd name="T5" fmla="*/ 36 h 89"/>
                <a:gd name="T6" fmla="*/ 47 w 83"/>
                <a:gd name="T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9">
                  <a:moveTo>
                    <a:pt x="47" y="85"/>
                  </a:moveTo>
                  <a:cubicBezTo>
                    <a:pt x="23" y="89"/>
                    <a:pt x="5" y="75"/>
                    <a:pt x="4" y="53"/>
                  </a:cubicBezTo>
                  <a:cubicBezTo>
                    <a:pt x="0" y="9"/>
                    <a:pt x="62" y="0"/>
                    <a:pt x="75" y="36"/>
                  </a:cubicBezTo>
                  <a:cubicBezTo>
                    <a:pt x="83" y="60"/>
                    <a:pt x="70" y="80"/>
                    <a:pt x="4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316038" y="1370012"/>
              <a:ext cx="66675" cy="65088"/>
            </a:xfrm>
            <a:custGeom>
              <a:avLst/>
              <a:gdLst>
                <a:gd name="T0" fmla="*/ 50 w 101"/>
                <a:gd name="T1" fmla="*/ 89 h 92"/>
                <a:gd name="T2" fmla="*/ 11 w 101"/>
                <a:gd name="T3" fmla="*/ 38 h 92"/>
                <a:gd name="T4" fmla="*/ 80 w 101"/>
                <a:gd name="T5" fmla="*/ 69 h 92"/>
                <a:gd name="T6" fmla="*/ 50 w 101"/>
                <a:gd name="T7" fmla="*/ 8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2">
                  <a:moveTo>
                    <a:pt x="50" y="89"/>
                  </a:moveTo>
                  <a:cubicBezTo>
                    <a:pt x="23" y="92"/>
                    <a:pt x="0" y="66"/>
                    <a:pt x="11" y="38"/>
                  </a:cubicBezTo>
                  <a:cubicBezTo>
                    <a:pt x="27" y="0"/>
                    <a:pt x="101" y="18"/>
                    <a:pt x="80" y="69"/>
                  </a:cubicBezTo>
                  <a:cubicBezTo>
                    <a:pt x="76" y="78"/>
                    <a:pt x="69" y="87"/>
                    <a:pt x="50" y="89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50988" y="1184275"/>
              <a:ext cx="139700" cy="225425"/>
            </a:xfrm>
            <a:custGeom>
              <a:avLst/>
              <a:gdLst>
                <a:gd name="T0" fmla="*/ 91 w 207"/>
                <a:gd name="T1" fmla="*/ 0 h 321"/>
                <a:gd name="T2" fmla="*/ 132 w 207"/>
                <a:gd name="T3" fmla="*/ 69 h 321"/>
                <a:gd name="T4" fmla="*/ 146 w 207"/>
                <a:gd name="T5" fmla="*/ 93 h 321"/>
                <a:gd name="T6" fmla="*/ 131 w 207"/>
                <a:gd name="T7" fmla="*/ 115 h 321"/>
                <a:gd name="T8" fmla="*/ 124 w 207"/>
                <a:gd name="T9" fmla="*/ 157 h 321"/>
                <a:gd name="T10" fmla="*/ 207 w 207"/>
                <a:gd name="T11" fmla="*/ 277 h 321"/>
                <a:gd name="T12" fmla="*/ 175 w 207"/>
                <a:gd name="T13" fmla="*/ 321 h 321"/>
                <a:gd name="T14" fmla="*/ 26 w 207"/>
                <a:gd name="T15" fmla="*/ 170 h 321"/>
                <a:gd name="T16" fmla="*/ 5 w 207"/>
                <a:gd name="T17" fmla="*/ 150 h 321"/>
                <a:gd name="T18" fmla="*/ 5 w 207"/>
                <a:gd name="T19" fmla="*/ 101 h 321"/>
                <a:gd name="T20" fmla="*/ 5 w 207"/>
                <a:gd name="T21" fmla="*/ 52 h 321"/>
                <a:gd name="T22" fmla="*/ 48 w 207"/>
                <a:gd name="T23" fmla="*/ 24 h 321"/>
                <a:gd name="T24" fmla="*/ 91 w 207"/>
                <a:gd name="T2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321">
                  <a:moveTo>
                    <a:pt x="91" y="0"/>
                  </a:moveTo>
                  <a:cubicBezTo>
                    <a:pt x="106" y="20"/>
                    <a:pt x="118" y="44"/>
                    <a:pt x="132" y="69"/>
                  </a:cubicBezTo>
                  <a:cubicBezTo>
                    <a:pt x="137" y="77"/>
                    <a:pt x="146" y="88"/>
                    <a:pt x="146" y="93"/>
                  </a:cubicBezTo>
                  <a:cubicBezTo>
                    <a:pt x="146" y="99"/>
                    <a:pt x="134" y="108"/>
                    <a:pt x="131" y="115"/>
                  </a:cubicBezTo>
                  <a:cubicBezTo>
                    <a:pt x="125" y="126"/>
                    <a:pt x="122" y="139"/>
                    <a:pt x="124" y="157"/>
                  </a:cubicBezTo>
                  <a:cubicBezTo>
                    <a:pt x="130" y="212"/>
                    <a:pt x="180" y="236"/>
                    <a:pt x="207" y="277"/>
                  </a:cubicBezTo>
                  <a:cubicBezTo>
                    <a:pt x="196" y="291"/>
                    <a:pt x="185" y="305"/>
                    <a:pt x="175" y="321"/>
                  </a:cubicBezTo>
                  <a:cubicBezTo>
                    <a:pt x="133" y="280"/>
                    <a:pt x="70" y="218"/>
                    <a:pt x="26" y="170"/>
                  </a:cubicBezTo>
                  <a:cubicBezTo>
                    <a:pt x="19" y="163"/>
                    <a:pt x="7" y="155"/>
                    <a:pt x="5" y="150"/>
                  </a:cubicBezTo>
                  <a:cubicBezTo>
                    <a:pt x="2" y="139"/>
                    <a:pt x="5" y="115"/>
                    <a:pt x="5" y="101"/>
                  </a:cubicBezTo>
                  <a:cubicBezTo>
                    <a:pt x="5" y="87"/>
                    <a:pt x="0" y="65"/>
                    <a:pt x="5" y="52"/>
                  </a:cubicBezTo>
                  <a:cubicBezTo>
                    <a:pt x="8" y="45"/>
                    <a:pt x="41" y="28"/>
                    <a:pt x="48" y="24"/>
                  </a:cubicBezTo>
                  <a:cubicBezTo>
                    <a:pt x="64" y="15"/>
                    <a:pt x="78" y="9"/>
                    <a:pt x="91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1408113" y="1184275"/>
              <a:ext cx="134938" cy="223838"/>
            </a:xfrm>
            <a:custGeom>
              <a:avLst/>
              <a:gdLst>
                <a:gd name="T0" fmla="*/ 108 w 200"/>
                <a:gd name="T1" fmla="*/ 0 h 317"/>
                <a:gd name="T2" fmla="*/ 196 w 200"/>
                <a:gd name="T3" fmla="*/ 50 h 317"/>
                <a:gd name="T4" fmla="*/ 196 w 200"/>
                <a:gd name="T5" fmla="*/ 101 h 317"/>
                <a:gd name="T6" fmla="*/ 196 w 200"/>
                <a:gd name="T7" fmla="*/ 150 h 317"/>
                <a:gd name="T8" fmla="*/ 155 w 200"/>
                <a:gd name="T9" fmla="*/ 192 h 317"/>
                <a:gd name="T10" fmla="*/ 26 w 200"/>
                <a:gd name="T11" fmla="*/ 317 h 317"/>
                <a:gd name="T12" fmla="*/ 0 w 200"/>
                <a:gd name="T13" fmla="*/ 267 h 317"/>
                <a:gd name="T14" fmla="*/ 33 w 200"/>
                <a:gd name="T15" fmla="*/ 228 h 317"/>
                <a:gd name="T16" fmla="*/ 67 w 200"/>
                <a:gd name="T17" fmla="*/ 125 h 317"/>
                <a:gd name="T18" fmla="*/ 52 w 200"/>
                <a:gd name="T19" fmla="*/ 99 h 317"/>
                <a:gd name="T20" fmla="*/ 66 w 200"/>
                <a:gd name="T21" fmla="*/ 74 h 317"/>
                <a:gd name="T22" fmla="*/ 108 w 200"/>
                <a:gd name="T2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317">
                  <a:moveTo>
                    <a:pt x="108" y="0"/>
                  </a:moveTo>
                  <a:cubicBezTo>
                    <a:pt x="138" y="16"/>
                    <a:pt x="167" y="33"/>
                    <a:pt x="196" y="50"/>
                  </a:cubicBezTo>
                  <a:lnTo>
                    <a:pt x="196" y="101"/>
                  </a:lnTo>
                  <a:cubicBezTo>
                    <a:pt x="196" y="116"/>
                    <a:pt x="200" y="136"/>
                    <a:pt x="196" y="150"/>
                  </a:cubicBezTo>
                  <a:cubicBezTo>
                    <a:pt x="193" y="160"/>
                    <a:pt x="165" y="182"/>
                    <a:pt x="155" y="192"/>
                  </a:cubicBezTo>
                  <a:cubicBezTo>
                    <a:pt x="113" y="234"/>
                    <a:pt x="64" y="278"/>
                    <a:pt x="26" y="317"/>
                  </a:cubicBezTo>
                  <a:cubicBezTo>
                    <a:pt x="24" y="309"/>
                    <a:pt x="1" y="277"/>
                    <a:pt x="0" y="267"/>
                  </a:cubicBezTo>
                  <a:cubicBezTo>
                    <a:pt x="0" y="261"/>
                    <a:pt x="22" y="241"/>
                    <a:pt x="33" y="228"/>
                  </a:cubicBezTo>
                  <a:cubicBezTo>
                    <a:pt x="53" y="204"/>
                    <a:pt x="84" y="171"/>
                    <a:pt x="67" y="125"/>
                  </a:cubicBezTo>
                  <a:cubicBezTo>
                    <a:pt x="65" y="120"/>
                    <a:pt x="53" y="106"/>
                    <a:pt x="52" y="99"/>
                  </a:cubicBezTo>
                  <a:cubicBezTo>
                    <a:pt x="52" y="94"/>
                    <a:pt x="61" y="81"/>
                    <a:pt x="66" y="74"/>
                  </a:cubicBezTo>
                  <a:cubicBezTo>
                    <a:pt x="80" y="50"/>
                    <a:pt x="97" y="21"/>
                    <a:pt x="108" y="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1635126" y="1241425"/>
              <a:ext cx="104775" cy="141288"/>
            </a:xfrm>
            <a:custGeom>
              <a:avLst/>
              <a:gdLst>
                <a:gd name="T0" fmla="*/ 155 w 155"/>
                <a:gd name="T1" fmla="*/ 182 h 201"/>
                <a:gd name="T2" fmla="*/ 122 w 155"/>
                <a:gd name="T3" fmla="*/ 201 h 201"/>
                <a:gd name="T4" fmla="*/ 69 w 155"/>
                <a:gd name="T5" fmla="*/ 148 h 201"/>
                <a:gd name="T6" fmla="*/ 24 w 155"/>
                <a:gd name="T7" fmla="*/ 90 h 201"/>
                <a:gd name="T8" fmla="*/ 101 w 155"/>
                <a:gd name="T9" fmla="*/ 36 h 201"/>
                <a:gd name="T10" fmla="*/ 155 w 155"/>
                <a:gd name="T11" fmla="*/ 18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01">
                  <a:moveTo>
                    <a:pt x="155" y="182"/>
                  </a:moveTo>
                  <a:cubicBezTo>
                    <a:pt x="142" y="186"/>
                    <a:pt x="131" y="192"/>
                    <a:pt x="122" y="201"/>
                  </a:cubicBezTo>
                  <a:cubicBezTo>
                    <a:pt x="108" y="187"/>
                    <a:pt x="87" y="168"/>
                    <a:pt x="69" y="148"/>
                  </a:cubicBezTo>
                  <a:cubicBezTo>
                    <a:pt x="53" y="130"/>
                    <a:pt x="32" y="109"/>
                    <a:pt x="24" y="90"/>
                  </a:cubicBezTo>
                  <a:cubicBezTo>
                    <a:pt x="0" y="34"/>
                    <a:pt x="67" y="0"/>
                    <a:pt x="101" y="36"/>
                  </a:cubicBezTo>
                  <a:cubicBezTo>
                    <a:pt x="130" y="67"/>
                    <a:pt x="139" y="137"/>
                    <a:pt x="155" y="182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1349376" y="1246187"/>
              <a:ext cx="98425" cy="133350"/>
            </a:xfrm>
            <a:custGeom>
              <a:avLst/>
              <a:gdLst>
                <a:gd name="T0" fmla="*/ 0 w 146"/>
                <a:gd name="T1" fmla="*/ 169 h 187"/>
                <a:gd name="T2" fmla="*/ 49 w 146"/>
                <a:gd name="T3" fmla="*/ 32 h 187"/>
                <a:gd name="T4" fmla="*/ 74 w 146"/>
                <a:gd name="T5" fmla="*/ 13 h 187"/>
                <a:gd name="T6" fmla="*/ 131 w 146"/>
                <a:gd name="T7" fmla="*/ 79 h 187"/>
                <a:gd name="T8" fmla="*/ 40 w 146"/>
                <a:gd name="T9" fmla="*/ 187 h 187"/>
                <a:gd name="T10" fmla="*/ 0 w 146"/>
                <a:gd name="T11" fmla="*/ 16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87">
                  <a:moveTo>
                    <a:pt x="0" y="169"/>
                  </a:moveTo>
                  <a:cubicBezTo>
                    <a:pt x="15" y="127"/>
                    <a:pt x="23" y="66"/>
                    <a:pt x="49" y="32"/>
                  </a:cubicBezTo>
                  <a:cubicBezTo>
                    <a:pt x="55" y="25"/>
                    <a:pt x="66" y="16"/>
                    <a:pt x="74" y="13"/>
                  </a:cubicBezTo>
                  <a:cubicBezTo>
                    <a:pt x="116" y="0"/>
                    <a:pt x="146" y="42"/>
                    <a:pt x="131" y="79"/>
                  </a:cubicBezTo>
                  <a:cubicBezTo>
                    <a:pt x="116" y="117"/>
                    <a:pt x="59" y="162"/>
                    <a:pt x="40" y="187"/>
                  </a:cubicBezTo>
                  <a:cubicBezTo>
                    <a:pt x="27" y="180"/>
                    <a:pt x="18" y="170"/>
                    <a:pt x="0" y="1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1625601" y="1139825"/>
              <a:ext cx="207963" cy="163513"/>
            </a:xfrm>
            <a:custGeom>
              <a:avLst/>
              <a:gdLst>
                <a:gd name="T0" fmla="*/ 165 w 308"/>
                <a:gd name="T1" fmla="*/ 231 h 231"/>
                <a:gd name="T2" fmla="*/ 53 w 308"/>
                <a:gd name="T3" fmla="*/ 146 h 231"/>
                <a:gd name="T4" fmla="*/ 0 w 308"/>
                <a:gd name="T5" fmla="*/ 51 h 231"/>
                <a:gd name="T6" fmla="*/ 67 w 308"/>
                <a:gd name="T7" fmla="*/ 12 h 231"/>
                <a:gd name="T8" fmla="*/ 89 w 308"/>
                <a:gd name="T9" fmla="*/ 0 h 231"/>
                <a:gd name="T10" fmla="*/ 117 w 308"/>
                <a:gd name="T11" fmla="*/ 15 h 231"/>
                <a:gd name="T12" fmla="*/ 308 w 308"/>
                <a:gd name="T13" fmla="*/ 130 h 231"/>
                <a:gd name="T14" fmla="*/ 165 w 308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31">
                  <a:moveTo>
                    <a:pt x="165" y="231"/>
                  </a:moveTo>
                  <a:cubicBezTo>
                    <a:pt x="149" y="184"/>
                    <a:pt x="120" y="125"/>
                    <a:pt x="53" y="146"/>
                  </a:cubicBezTo>
                  <a:cubicBezTo>
                    <a:pt x="36" y="113"/>
                    <a:pt x="16" y="84"/>
                    <a:pt x="0" y="51"/>
                  </a:cubicBezTo>
                  <a:cubicBezTo>
                    <a:pt x="22" y="39"/>
                    <a:pt x="43" y="26"/>
                    <a:pt x="67" y="12"/>
                  </a:cubicBezTo>
                  <a:cubicBezTo>
                    <a:pt x="72" y="10"/>
                    <a:pt x="85" y="0"/>
                    <a:pt x="89" y="0"/>
                  </a:cubicBezTo>
                  <a:cubicBezTo>
                    <a:pt x="93" y="0"/>
                    <a:pt x="110" y="11"/>
                    <a:pt x="117" y="15"/>
                  </a:cubicBezTo>
                  <a:cubicBezTo>
                    <a:pt x="179" y="51"/>
                    <a:pt x="252" y="94"/>
                    <a:pt x="308" y="130"/>
                  </a:cubicBezTo>
                  <a:cubicBezTo>
                    <a:pt x="246" y="149"/>
                    <a:pt x="195" y="179"/>
                    <a:pt x="165" y="231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263651" y="1139825"/>
              <a:ext cx="204788" cy="161925"/>
            </a:xfrm>
            <a:custGeom>
              <a:avLst/>
              <a:gdLst>
                <a:gd name="T0" fmla="*/ 133 w 303"/>
                <a:gd name="T1" fmla="*/ 230 h 230"/>
                <a:gd name="T2" fmla="*/ 0 w 303"/>
                <a:gd name="T3" fmla="*/ 121 h 230"/>
                <a:gd name="T4" fmla="*/ 184 w 303"/>
                <a:gd name="T5" fmla="*/ 15 h 230"/>
                <a:gd name="T6" fmla="*/ 210 w 303"/>
                <a:gd name="T7" fmla="*/ 0 h 230"/>
                <a:gd name="T8" fmla="*/ 235 w 303"/>
                <a:gd name="T9" fmla="*/ 12 h 230"/>
                <a:gd name="T10" fmla="*/ 303 w 303"/>
                <a:gd name="T11" fmla="*/ 53 h 230"/>
                <a:gd name="T12" fmla="*/ 249 w 303"/>
                <a:gd name="T13" fmla="*/ 150 h 230"/>
                <a:gd name="T14" fmla="*/ 133 w 303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30">
                  <a:moveTo>
                    <a:pt x="133" y="230"/>
                  </a:moveTo>
                  <a:cubicBezTo>
                    <a:pt x="110" y="173"/>
                    <a:pt x="59" y="143"/>
                    <a:pt x="0" y="121"/>
                  </a:cubicBezTo>
                  <a:cubicBezTo>
                    <a:pt x="55" y="88"/>
                    <a:pt x="123" y="50"/>
                    <a:pt x="184" y="15"/>
                  </a:cubicBezTo>
                  <a:cubicBezTo>
                    <a:pt x="192" y="10"/>
                    <a:pt x="206" y="0"/>
                    <a:pt x="210" y="0"/>
                  </a:cubicBezTo>
                  <a:cubicBezTo>
                    <a:pt x="215" y="0"/>
                    <a:pt x="229" y="9"/>
                    <a:pt x="235" y="12"/>
                  </a:cubicBezTo>
                  <a:cubicBezTo>
                    <a:pt x="258" y="25"/>
                    <a:pt x="281" y="40"/>
                    <a:pt x="303" y="53"/>
                  </a:cubicBezTo>
                  <a:cubicBezTo>
                    <a:pt x="286" y="86"/>
                    <a:pt x="266" y="117"/>
                    <a:pt x="249" y="150"/>
                  </a:cubicBezTo>
                  <a:cubicBezTo>
                    <a:pt x="184" y="122"/>
                    <a:pt x="145" y="179"/>
                    <a:pt x="133" y="23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1692276" y="1058862"/>
              <a:ext cx="160338" cy="155575"/>
            </a:xfrm>
            <a:custGeom>
              <a:avLst/>
              <a:gdLst>
                <a:gd name="T0" fmla="*/ 216 w 238"/>
                <a:gd name="T1" fmla="*/ 220 h 220"/>
                <a:gd name="T2" fmla="*/ 0 w 238"/>
                <a:gd name="T3" fmla="*/ 95 h 220"/>
                <a:gd name="T4" fmla="*/ 0 w 238"/>
                <a:gd name="T5" fmla="*/ 0 h 220"/>
                <a:gd name="T6" fmla="*/ 127 w 238"/>
                <a:gd name="T7" fmla="*/ 2 h 220"/>
                <a:gd name="T8" fmla="*/ 235 w 238"/>
                <a:gd name="T9" fmla="*/ 55 h 220"/>
                <a:gd name="T10" fmla="*/ 224 w 238"/>
                <a:gd name="T11" fmla="*/ 71 h 220"/>
                <a:gd name="T12" fmla="*/ 216 w 23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220">
                  <a:moveTo>
                    <a:pt x="216" y="220"/>
                  </a:moveTo>
                  <a:cubicBezTo>
                    <a:pt x="144" y="179"/>
                    <a:pt x="72" y="137"/>
                    <a:pt x="0" y="95"/>
                  </a:cubicBezTo>
                  <a:lnTo>
                    <a:pt x="0" y="0"/>
                  </a:lnTo>
                  <a:cubicBezTo>
                    <a:pt x="43" y="0"/>
                    <a:pt x="85" y="1"/>
                    <a:pt x="127" y="2"/>
                  </a:cubicBezTo>
                  <a:cubicBezTo>
                    <a:pt x="136" y="45"/>
                    <a:pt x="181" y="69"/>
                    <a:pt x="235" y="55"/>
                  </a:cubicBezTo>
                  <a:cubicBezTo>
                    <a:pt x="238" y="60"/>
                    <a:pt x="228" y="65"/>
                    <a:pt x="224" y="71"/>
                  </a:cubicBezTo>
                  <a:cubicBezTo>
                    <a:pt x="198" y="109"/>
                    <a:pt x="197" y="171"/>
                    <a:pt x="216" y="220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1241426" y="1055687"/>
              <a:ext cx="160338" cy="153988"/>
            </a:xfrm>
            <a:custGeom>
              <a:avLst/>
              <a:gdLst>
                <a:gd name="T0" fmla="*/ 29 w 239"/>
                <a:gd name="T1" fmla="*/ 217 h 217"/>
                <a:gd name="T2" fmla="*/ 0 w 239"/>
                <a:gd name="T3" fmla="*/ 58 h 217"/>
                <a:gd name="T4" fmla="*/ 116 w 239"/>
                <a:gd name="T5" fmla="*/ 0 h 217"/>
                <a:gd name="T6" fmla="*/ 239 w 239"/>
                <a:gd name="T7" fmla="*/ 0 h 217"/>
                <a:gd name="T8" fmla="*/ 239 w 239"/>
                <a:gd name="T9" fmla="*/ 96 h 217"/>
                <a:gd name="T10" fmla="*/ 29 w 239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" h="217">
                  <a:moveTo>
                    <a:pt x="29" y="217"/>
                  </a:moveTo>
                  <a:cubicBezTo>
                    <a:pt x="40" y="160"/>
                    <a:pt x="29" y="91"/>
                    <a:pt x="0" y="58"/>
                  </a:cubicBezTo>
                  <a:cubicBezTo>
                    <a:pt x="56" y="73"/>
                    <a:pt x="112" y="54"/>
                    <a:pt x="116" y="0"/>
                  </a:cubicBezTo>
                  <a:lnTo>
                    <a:pt x="239" y="0"/>
                  </a:lnTo>
                  <a:lnTo>
                    <a:pt x="239" y="96"/>
                  </a:lnTo>
                  <a:cubicBezTo>
                    <a:pt x="169" y="136"/>
                    <a:pt x="98" y="176"/>
                    <a:pt x="29" y="21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781176" y="1011237"/>
              <a:ext cx="136525" cy="71438"/>
            </a:xfrm>
            <a:custGeom>
              <a:avLst/>
              <a:gdLst>
                <a:gd name="T0" fmla="*/ 204 w 204"/>
                <a:gd name="T1" fmla="*/ 30 h 102"/>
                <a:gd name="T2" fmla="*/ 201 w 204"/>
                <a:gd name="T3" fmla="*/ 70 h 102"/>
                <a:gd name="T4" fmla="*/ 137 w 204"/>
                <a:gd name="T5" fmla="*/ 89 h 102"/>
                <a:gd name="T6" fmla="*/ 67 w 204"/>
                <a:gd name="T7" fmla="*/ 101 h 102"/>
                <a:gd name="T8" fmla="*/ 58 w 204"/>
                <a:gd name="T9" fmla="*/ 7 h 102"/>
                <a:gd name="T10" fmla="*/ 204 w 204"/>
                <a:gd name="T11" fmla="*/ 3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02">
                  <a:moveTo>
                    <a:pt x="204" y="30"/>
                  </a:moveTo>
                  <a:cubicBezTo>
                    <a:pt x="200" y="41"/>
                    <a:pt x="195" y="58"/>
                    <a:pt x="201" y="70"/>
                  </a:cubicBezTo>
                  <a:cubicBezTo>
                    <a:pt x="182" y="79"/>
                    <a:pt x="159" y="83"/>
                    <a:pt x="137" y="89"/>
                  </a:cubicBezTo>
                  <a:cubicBezTo>
                    <a:pt x="116" y="94"/>
                    <a:pt x="91" y="102"/>
                    <a:pt x="67" y="101"/>
                  </a:cubicBezTo>
                  <a:cubicBezTo>
                    <a:pt x="1" y="100"/>
                    <a:pt x="0" y="15"/>
                    <a:pt x="58" y="7"/>
                  </a:cubicBezTo>
                  <a:cubicBezTo>
                    <a:pt x="108" y="0"/>
                    <a:pt x="158" y="25"/>
                    <a:pt x="204" y="30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1177926" y="1012825"/>
              <a:ext cx="128588" cy="77788"/>
            </a:xfrm>
            <a:custGeom>
              <a:avLst/>
              <a:gdLst>
                <a:gd name="T0" fmla="*/ 0 w 190"/>
                <a:gd name="T1" fmla="*/ 69 h 111"/>
                <a:gd name="T2" fmla="*/ 1 w 190"/>
                <a:gd name="T3" fmla="*/ 28 h 111"/>
                <a:gd name="T4" fmla="*/ 142 w 190"/>
                <a:gd name="T5" fmla="*/ 5 h 111"/>
                <a:gd name="T6" fmla="*/ 187 w 190"/>
                <a:gd name="T7" fmla="*/ 57 h 111"/>
                <a:gd name="T8" fmla="*/ 65 w 190"/>
                <a:gd name="T9" fmla="*/ 87 h 111"/>
                <a:gd name="T10" fmla="*/ 0 w 190"/>
                <a:gd name="T11" fmla="*/ 6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11">
                  <a:moveTo>
                    <a:pt x="0" y="69"/>
                  </a:moveTo>
                  <a:cubicBezTo>
                    <a:pt x="6" y="59"/>
                    <a:pt x="5" y="40"/>
                    <a:pt x="1" y="28"/>
                  </a:cubicBezTo>
                  <a:cubicBezTo>
                    <a:pt x="40" y="22"/>
                    <a:pt x="95" y="0"/>
                    <a:pt x="142" y="5"/>
                  </a:cubicBezTo>
                  <a:cubicBezTo>
                    <a:pt x="166" y="8"/>
                    <a:pt x="190" y="26"/>
                    <a:pt x="187" y="57"/>
                  </a:cubicBezTo>
                  <a:cubicBezTo>
                    <a:pt x="181" y="111"/>
                    <a:pt x="111" y="98"/>
                    <a:pt x="65" y="87"/>
                  </a:cubicBezTo>
                  <a:cubicBezTo>
                    <a:pt x="43" y="82"/>
                    <a:pt x="21" y="76"/>
                    <a:pt x="0" y="6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919288" y="1014412"/>
              <a:ext cx="74613" cy="66675"/>
            </a:xfrm>
            <a:custGeom>
              <a:avLst/>
              <a:gdLst>
                <a:gd name="T0" fmla="*/ 59 w 109"/>
                <a:gd name="T1" fmla="*/ 85 h 95"/>
                <a:gd name="T2" fmla="*/ 39 w 109"/>
                <a:gd name="T3" fmla="*/ 16 h 95"/>
                <a:gd name="T4" fmla="*/ 59 w 109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95">
                  <a:moveTo>
                    <a:pt x="59" y="85"/>
                  </a:moveTo>
                  <a:cubicBezTo>
                    <a:pt x="13" y="95"/>
                    <a:pt x="0" y="28"/>
                    <a:pt x="39" y="16"/>
                  </a:cubicBezTo>
                  <a:cubicBezTo>
                    <a:pt x="86" y="0"/>
                    <a:pt x="109" y="75"/>
                    <a:pt x="59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1108076" y="1011237"/>
              <a:ext cx="71438" cy="66675"/>
            </a:xfrm>
            <a:custGeom>
              <a:avLst/>
              <a:gdLst>
                <a:gd name="T0" fmla="*/ 57 w 106"/>
                <a:gd name="T1" fmla="*/ 85 h 95"/>
                <a:gd name="T2" fmla="*/ 37 w 106"/>
                <a:gd name="T3" fmla="*/ 15 h 95"/>
                <a:gd name="T4" fmla="*/ 57 w 106"/>
                <a:gd name="T5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57" y="85"/>
                  </a:moveTo>
                  <a:cubicBezTo>
                    <a:pt x="8" y="95"/>
                    <a:pt x="0" y="27"/>
                    <a:pt x="37" y="15"/>
                  </a:cubicBezTo>
                  <a:cubicBezTo>
                    <a:pt x="85" y="0"/>
                    <a:pt x="106" y="75"/>
                    <a:pt x="57" y="85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1949451" y="812800"/>
              <a:ext cx="155575" cy="231775"/>
            </a:xfrm>
            <a:custGeom>
              <a:avLst/>
              <a:gdLst>
                <a:gd name="T0" fmla="*/ 68 w 233"/>
                <a:gd name="T1" fmla="*/ 328 h 328"/>
                <a:gd name="T2" fmla="*/ 0 w 233"/>
                <a:gd name="T3" fmla="*/ 277 h 328"/>
                <a:gd name="T4" fmla="*/ 61 w 233"/>
                <a:gd name="T5" fmla="*/ 119 h 328"/>
                <a:gd name="T6" fmla="*/ 161 w 233"/>
                <a:gd name="T7" fmla="*/ 0 h 328"/>
                <a:gd name="T8" fmla="*/ 233 w 233"/>
                <a:gd name="T9" fmla="*/ 39 h 328"/>
                <a:gd name="T10" fmla="*/ 171 w 233"/>
                <a:gd name="T11" fmla="*/ 201 h 328"/>
                <a:gd name="T12" fmla="*/ 68 w 233"/>
                <a:gd name="T1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28">
                  <a:moveTo>
                    <a:pt x="68" y="328"/>
                  </a:moveTo>
                  <a:cubicBezTo>
                    <a:pt x="58" y="298"/>
                    <a:pt x="42" y="275"/>
                    <a:pt x="0" y="277"/>
                  </a:cubicBezTo>
                  <a:cubicBezTo>
                    <a:pt x="7" y="215"/>
                    <a:pt x="35" y="164"/>
                    <a:pt x="61" y="119"/>
                  </a:cubicBezTo>
                  <a:cubicBezTo>
                    <a:pt x="88" y="74"/>
                    <a:pt x="117" y="29"/>
                    <a:pt x="161" y="0"/>
                  </a:cubicBezTo>
                  <a:cubicBezTo>
                    <a:pt x="169" y="29"/>
                    <a:pt x="198" y="47"/>
                    <a:pt x="233" y="39"/>
                  </a:cubicBezTo>
                  <a:cubicBezTo>
                    <a:pt x="229" y="102"/>
                    <a:pt x="199" y="152"/>
                    <a:pt x="171" y="201"/>
                  </a:cubicBezTo>
                  <a:cubicBezTo>
                    <a:pt x="143" y="249"/>
                    <a:pt x="112" y="298"/>
                    <a:pt x="68" y="328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1692276" y="884237"/>
              <a:ext cx="158750" cy="160338"/>
            </a:xfrm>
            <a:custGeom>
              <a:avLst/>
              <a:gdLst>
                <a:gd name="T0" fmla="*/ 0 w 236"/>
                <a:gd name="T1" fmla="*/ 227 h 228"/>
                <a:gd name="T2" fmla="*/ 0 w 236"/>
                <a:gd name="T3" fmla="*/ 117 h 228"/>
                <a:gd name="T4" fmla="*/ 204 w 236"/>
                <a:gd name="T5" fmla="*/ 0 h 228"/>
                <a:gd name="T6" fmla="*/ 236 w 236"/>
                <a:gd name="T7" fmla="*/ 168 h 228"/>
                <a:gd name="T8" fmla="*/ 126 w 236"/>
                <a:gd name="T9" fmla="*/ 228 h 228"/>
                <a:gd name="T10" fmla="*/ 0 w 236"/>
                <a:gd name="T11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228">
                  <a:moveTo>
                    <a:pt x="0" y="227"/>
                  </a:moveTo>
                  <a:lnTo>
                    <a:pt x="0" y="117"/>
                  </a:lnTo>
                  <a:cubicBezTo>
                    <a:pt x="68" y="78"/>
                    <a:pt x="136" y="40"/>
                    <a:pt x="204" y="0"/>
                  </a:cubicBezTo>
                  <a:cubicBezTo>
                    <a:pt x="185" y="58"/>
                    <a:pt x="207" y="137"/>
                    <a:pt x="236" y="168"/>
                  </a:cubicBezTo>
                  <a:cubicBezTo>
                    <a:pt x="179" y="157"/>
                    <a:pt x="129" y="176"/>
                    <a:pt x="126" y="228"/>
                  </a:cubicBezTo>
                  <a:cubicBezTo>
                    <a:pt x="84" y="227"/>
                    <a:pt x="43" y="226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992188" y="812800"/>
              <a:ext cx="155575" cy="230188"/>
            </a:xfrm>
            <a:custGeom>
              <a:avLst/>
              <a:gdLst>
                <a:gd name="T0" fmla="*/ 164 w 233"/>
                <a:gd name="T1" fmla="*/ 326 h 326"/>
                <a:gd name="T2" fmla="*/ 161 w 233"/>
                <a:gd name="T3" fmla="*/ 325 h 326"/>
                <a:gd name="T4" fmla="*/ 61 w 233"/>
                <a:gd name="T5" fmla="*/ 201 h 326"/>
                <a:gd name="T6" fmla="*/ 0 w 233"/>
                <a:gd name="T7" fmla="*/ 40 h 326"/>
                <a:gd name="T8" fmla="*/ 71 w 233"/>
                <a:gd name="T9" fmla="*/ 0 h 326"/>
                <a:gd name="T10" fmla="*/ 172 w 233"/>
                <a:gd name="T11" fmla="*/ 117 h 326"/>
                <a:gd name="T12" fmla="*/ 233 w 233"/>
                <a:gd name="T13" fmla="*/ 273 h 326"/>
                <a:gd name="T14" fmla="*/ 164 w 233"/>
                <a:gd name="T15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26">
                  <a:moveTo>
                    <a:pt x="164" y="326"/>
                  </a:moveTo>
                  <a:cubicBezTo>
                    <a:pt x="162" y="326"/>
                    <a:pt x="161" y="326"/>
                    <a:pt x="161" y="325"/>
                  </a:cubicBezTo>
                  <a:cubicBezTo>
                    <a:pt x="117" y="294"/>
                    <a:pt x="88" y="247"/>
                    <a:pt x="61" y="201"/>
                  </a:cubicBezTo>
                  <a:cubicBezTo>
                    <a:pt x="34" y="154"/>
                    <a:pt x="6" y="104"/>
                    <a:pt x="0" y="40"/>
                  </a:cubicBezTo>
                  <a:cubicBezTo>
                    <a:pt x="35" y="48"/>
                    <a:pt x="63" y="28"/>
                    <a:pt x="71" y="0"/>
                  </a:cubicBezTo>
                  <a:cubicBezTo>
                    <a:pt x="114" y="28"/>
                    <a:pt x="145" y="72"/>
                    <a:pt x="172" y="117"/>
                  </a:cubicBezTo>
                  <a:cubicBezTo>
                    <a:pt x="198" y="162"/>
                    <a:pt x="224" y="213"/>
                    <a:pt x="233" y="273"/>
                  </a:cubicBezTo>
                  <a:cubicBezTo>
                    <a:pt x="190" y="270"/>
                    <a:pt x="171" y="292"/>
                    <a:pt x="164" y="326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>
              <a:off x="1239838" y="884237"/>
              <a:ext cx="161925" cy="155575"/>
            </a:xfrm>
            <a:custGeom>
              <a:avLst/>
              <a:gdLst>
                <a:gd name="T0" fmla="*/ 118 w 242"/>
                <a:gd name="T1" fmla="*/ 222 h 222"/>
                <a:gd name="T2" fmla="*/ 0 w 242"/>
                <a:gd name="T3" fmla="*/ 169 h 222"/>
                <a:gd name="T4" fmla="*/ 41 w 242"/>
                <a:gd name="T5" fmla="*/ 0 h 222"/>
                <a:gd name="T6" fmla="*/ 242 w 242"/>
                <a:gd name="T7" fmla="*/ 116 h 222"/>
                <a:gd name="T8" fmla="*/ 242 w 242"/>
                <a:gd name="T9" fmla="*/ 222 h 222"/>
                <a:gd name="T10" fmla="*/ 118 w 242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222">
                  <a:moveTo>
                    <a:pt x="118" y="222"/>
                  </a:moveTo>
                  <a:cubicBezTo>
                    <a:pt x="110" y="174"/>
                    <a:pt x="57" y="155"/>
                    <a:pt x="0" y="169"/>
                  </a:cubicBezTo>
                  <a:cubicBezTo>
                    <a:pt x="21" y="126"/>
                    <a:pt x="43" y="71"/>
                    <a:pt x="41" y="0"/>
                  </a:cubicBezTo>
                  <a:cubicBezTo>
                    <a:pt x="109" y="38"/>
                    <a:pt x="174" y="78"/>
                    <a:pt x="242" y="116"/>
                  </a:cubicBezTo>
                  <a:lnTo>
                    <a:pt x="242" y="222"/>
                  </a:lnTo>
                  <a:lnTo>
                    <a:pt x="118" y="222"/>
                  </a:ln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>
              <a:off x="1838326" y="866775"/>
              <a:ext cx="130175" cy="153988"/>
            </a:xfrm>
            <a:custGeom>
              <a:avLst/>
              <a:gdLst>
                <a:gd name="T0" fmla="*/ 193 w 193"/>
                <a:gd name="T1" fmla="*/ 54 h 219"/>
                <a:gd name="T2" fmla="*/ 146 w 193"/>
                <a:gd name="T3" fmla="*/ 167 h 219"/>
                <a:gd name="T4" fmla="*/ 133 w 193"/>
                <a:gd name="T5" fmla="*/ 216 h 219"/>
                <a:gd name="T6" fmla="*/ 96 w 193"/>
                <a:gd name="T7" fmla="*/ 208 h 219"/>
                <a:gd name="T8" fmla="*/ 60 w 193"/>
                <a:gd name="T9" fmla="*/ 200 h 219"/>
                <a:gd name="T10" fmla="*/ 2 w 193"/>
                <a:gd name="T11" fmla="*/ 93 h 219"/>
                <a:gd name="T12" fmla="*/ 10 w 193"/>
                <a:gd name="T13" fmla="*/ 29 h 219"/>
                <a:gd name="T14" fmla="*/ 28 w 193"/>
                <a:gd name="T15" fmla="*/ 3 h 219"/>
                <a:gd name="T16" fmla="*/ 78 w 193"/>
                <a:gd name="T17" fmla="*/ 7 h 219"/>
                <a:gd name="T18" fmla="*/ 193 w 193"/>
                <a:gd name="T19" fmla="*/ 5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19">
                  <a:moveTo>
                    <a:pt x="193" y="54"/>
                  </a:moveTo>
                  <a:cubicBezTo>
                    <a:pt x="178" y="88"/>
                    <a:pt x="156" y="125"/>
                    <a:pt x="146" y="167"/>
                  </a:cubicBezTo>
                  <a:cubicBezTo>
                    <a:pt x="144" y="176"/>
                    <a:pt x="143" y="219"/>
                    <a:pt x="133" y="216"/>
                  </a:cubicBezTo>
                  <a:cubicBezTo>
                    <a:pt x="121" y="213"/>
                    <a:pt x="109" y="211"/>
                    <a:pt x="96" y="208"/>
                  </a:cubicBezTo>
                  <a:cubicBezTo>
                    <a:pt x="83" y="205"/>
                    <a:pt x="69" y="203"/>
                    <a:pt x="60" y="200"/>
                  </a:cubicBezTo>
                  <a:cubicBezTo>
                    <a:pt x="31" y="187"/>
                    <a:pt x="5" y="132"/>
                    <a:pt x="2" y="93"/>
                  </a:cubicBezTo>
                  <a:cubicBezTo>
                    <a:pt x="0" y="69"/>
                    <a:pt x="2" y="48"/>
                    <a:pt x="10" y="29"/>
                  </a:cubicBezTo>
                  <a:cubicBezTo>
                    <a:pt x="13" y="21"/>
                    <a:pt x="20" y="6"/>
                    <a:pt x="28" y="3"/>
                  </a:cubicBezTo>
                  <a:cubicBezTo>
                    <a:pt x="37" y="0"/>
                    <a:pt x="67" y="5"/>
                    <a:pt x="78" y="7"/>
                  </a:cubicBezTo>
                  <a:cubicBezTo>
                    <a:pt x="123" y="15"/>
                    <a:pt x="155" y="39"/>
                    <a:pt x="193" y="54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>
              <a:off x="1128713" y="869950"/>
              <a:ext cx="123825" cy="150813"/>
            </a:xfrm>
            <a:custGeom>
              <a:avLst/>
              <a:gdLst>
                <a:gd name="T0" fmla="*/ 0 w 185"/>
                <a:gd name="T1" fmla="*/ 50 h 214"/>
                <a:gd name="T2" fmla="*/ 105 w 185"/>
                <a:gd name="T3" fmla="*/ 4 h 214"/>
                <a:gd name="T4" fmla="*/ 184 w 185"/>
                <a:gd name="T5" fmla="*/ 12 h 214"/>
                <a:gd name="T6" fmla="*/ 156 w 185"/>
                <a:gd name="T7" fmla="*/ 158 h 214"/>
                <a:gd name="T8" fmla="*/ 134 w 185"/>
                <a:gd name="T9" fmla="*/ 193 h 214"/>
                <a:gd name="T10" fmla="*/ 70 w 185"/>
                <a:gd name="T11" fmla="*/ 208 h 214"/>
                <a:gd name="T12" fmla="*/ 47 w 185"/>
                <a:gd name="T13" fmla="*/ 158 h 214"/>
                <a:gd name="T14" fmla="*/ 0 w 185"/>
                <a:gd name="T15" fmla="*/ 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14">
                  <a:moveTo>
                    <a:pt x="0" y="50"/>
                  </a:moveTo>
                  <a:cubicBezTo>
                    <a:pt x="28" y="38"/>
                    <a:pt x="69" y="9"/>
                    <a:pt x="105" y="4"/>
                  </a:cubicBezTo>
                  <a:cubicBezTo>
                    <a:pt x="133" y="0"/>
                    <a:pt x="158" y="8"/>
                    <a:pt x="184" y="12"/>
                  </a:cubicBezTo>
                  <a:cubicBezTo>
                    <a:pt x="185" y="69"/>
                    <a:pt x="176" y="116"/>
                    <a:pt x="156" y="158"/>
                  </a:cubicBezTo>
                  <a:cubicBezTo>
                    <a:pt x="150" y="169"/>
                    <a:pt x="141" y="189"/>
                    <a:pt x="134" y="193"/>
                  </a:cubicBezTo>
                  <a:cubicBezTo>
                    <a:pt x="123" y="200"/>
                    <a:pt x="84" y="204"/>
                    <a:pt x="70" y="208"/>
                  </a:cubicBezTo>
                  <a:cubicBezTo>
                    <a:pt x="49" y="214"/>
                    <a:pt x="51" y="176"/>
                    <a:pt x="47" y="158"/>
                  </a:cubicBezTo>
                  <a:cubicBezTo>
                    <a:pt x="36" y="118"/>
                    <a:pt x="18" y="81"/>
                    <a:pt x="0" y="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>
              <a:off x="1625601" y="792162"/>
              <a:ext cx="200025" cy="163513"/>
            </a:xfrm>
            <a:custGeom>
              <a:avLst/>
              <a:gdLst>
                <a:gd name="T0" fmla="*/ 0 w 295"/>
                <a:gd name="T1" fmla="*/ 183 h 232"/>
                <a:gd name="T2" fmla="*/ 54 w 295"/>
                <a:gd name="T3" fmla="*/ 86 h 232"/>
                <a:gd name="T4" fmla="*/ 164 w 295"/>
                <a:gd name="T5" fmla="*/ 0 h 232"/>
                <a:gd name="T6" fmla="*/ 295 w 295"/>
                <a:gd name="T7" fmla="*/ 108 h 232"/>
                <a:gd name="T8" fmla="*/ 86 w 295"/>
                <a:gd name="T9" fmla="*/ 228 h 232"/>
                <a:gd name="T10" fmla="*/ 41 w 295"/>
                <a:gd name="T11" fmla="*/ 206 h 232"/>
                <a:gd name="T12" fmla="*/ 0 w 295"/>
                <a:gd name="T13" fmla="*/ 1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32">
                  <a:moveTo>
                    <a:pt x="0" y="183"/>
                  </a:moveTo>
                  <a:cubicBezTo>
                    <a:pt x="16" y="149"/>
                    <a:pt x="36" y="118"/>
                    <a:pt x="54" y="86"/>
                  </a:cubicBezTo>
                  <a:cubicBezTo>
                    <a:pt x="121" y="103"/>
                    <a:pt x="150" y="50"/>
                    <a:pt x="164" y="0"/>
                  </a:cubicBezTo>
                  <a:cubicBezTo>
                    <a:pt x="190" y="53"/>
                    <a:pt x="221" y="102"/>
                    <a:pt x="295" y="108"/>
                  </a:cubicBezTo>
                  <a:cubicBezTo>
                    <a:pt x="231" y="144"/>
                    <a:pt x="150" y="196"/>
                    <a:pt x="86" y="228"/>
                  </a:cubicBezTo>
                  <a:cubicBezTo>
                    <a:pt x="78" y="232"/>
                    <a:pt x="52" y="213"/>
                    <a:pt x="41" y="206"/>
                  </a:cubicBezTo>
                  <a:cubicBezTo>
                    <a:pt x="27" y="198"/>
                    <a:pt x="14" y="190"/>
                    <a:pt x="0" y="183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>
              <a:off x="1284288" y="790575"/>
              <a:ext cx="184150" cy="163513"/>
            </a:xfrm>
            <a:custGeom>
              <a:avLst/>
              <a:gdLst>
                <a:gd name="T0" fmla="*/ 0 w 274"/>
                <a:gd name="T1" fmla="*/ 118 h 232"/>
                <a:gd name="T2" fmla="*/ 110 w 274"/>
                <a:gd name="T3" fmla="*/ 0 h 232"/>
                <a:gd name="T4" fmla="*/ 218 w 274"/>
                <a:gd name="T5" fmla="*/ 88 h 232"/>
                <a:gd name="T6" fmla="*/ 274 w 274"/>
                <a:gd name="T7" fmla="*/ 185 h 232"/>
                <a:gd name="T8" fmla="*/ 195 w 274"/>
                <a:gd name="T9" fmla="*/ 232 h 232"/>
                <a:gd name="T10" fmla="*/ 192 w 274"/>
                <a:gd name="T11" fmla="*/ 232 h 232"/>
                <a:gd name="T12" fmla="*/ 143 w 274"/>
                <a:gd name="T13" fmla="*/ 204 h 232"/>
                <a:gd name="T14" fmla="*/ 95 w 274"/>
                <a:gd name="T15" fmla="*/ 176 h 232"/>
                <a:gd name="T16" fmla="*/ 0 w 274"/>
                <a:gd name="T17" fmla="*/ 11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32">
                  <a:moveTo>
                    <a:pt x="0" y="118"/>
                  </a:moveTo>
                  <a:cubicBezTo>
                    <a:pt x="57" y="99"/>
                    <a:pt x="88" y="53"/>
                    <a:pt x="110" y="0"/>
                  </a:cubicBezTo>
                  <a:cubicBezTo>
                    <a:pt x="128" y="45"/>
                    <a:pt x="152" y="104"/>
                    <a:pt x="218" y="88"/>
                  </a:cubicBezTo>
                  <a:cubicBezTo>
                    <a:pt x="239" y="119"/>
                    <a:pt x="256" y="152"/>
                    <a:pt x="274" y="185"/>
                  </a:cubicBezTo>
                  <a:cubicBezTo>
                    <a:pt x="248" y="201"/>
                    <a:pt x="218" y="215"/>
                    <a:pt x="195" y="232"/>
                  </a:cubicBezTo>
                  <a:cubicBezTo>
                    <a:pt x="195" y="232"/>
                    <a:pt x="193" y="232"/>
                    <a:pt x="192" y="232"/>
                  </a:cubicBezTo>
                  <a:cubicBezTo>
                    <a:pt x="176" y="226"/>
                    <a:pt x="160" y="214"/>
                    <a:pt x="143" y="204"/>
                  </a:cubicBezTo>
                  <a:cubicBezTo>
                    <a:pt x="127" y="195"/>
                    <a:pt x="111" y="185"/>
                    <a:pt x="95" y="176"/>
                  </a:cubicBezTo>
                  <a:cubicBezTo>
                    <a:pt x="60" y="155"/>
                    <a:pt x="26" y="138"/>
                    <a:pt x="0" y="118"/>
                  </a:cubicBezTo>
                  <a:close/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>
              <a:off x="1554163" y="719137"/>
              <a:ext cx="103188" cy="193675"/>
            </a:xfrm>
            <a:custGeom>
              <a:avLst/>
              <a:gdLst>
                <a:gd name="T0" fmla="*/ 0 w 152"/>
                <a:gd name="T1" fmla="*/ 227 h 276"/>
                <a:gd name="T2" fmla="*/ 0 w 152"/>
                <a:gd name="T3" fmla="*/ 3 h 276"/>
                <a:gd name="T4" fmla="*/ 13 w 152"/>
                <a:gd name="T5" fmla="*/ 8 h 276"/>
                <a:gd name="T6" fmla="*/ 152 w 152"/>
                <a:gd name="T7" fmla="*/ 49 h 276"/>
                <a:gd name="T8" fmla="*/ 126 w 152"/>
                <a:gd name="T9" fmla="*/ 160 h 276"/>
                <a:gd name="T10" fmla="*/ 142 w 152"/>
                <a:gd name="T11" fmla="*/ 182 h 276"/>
                <a:gd name="T12" fmla="*/ 129 w 152"/>
                <a:gd name="T13" fmla="*/ 205 h 276"/>
                <a:gd name="T14" fmla="*/ 86 w 152"/>
                <a:gd name="T15" fmla="*/ 276 h 276"/>
                <a:gd name="T16" fmla="*/ 0 w 152"/>
                <a:gd name="T17" fmla="*/ 22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76">
                  <a:moveTo>
                    <a:pt x="0" y="227"/>
                  </a:moveTo>
                  <a:lnTo>
                    <a:pt x="0" y="3"/>
                  </a:lnTo>
                  <a:cubicBezTo>
                    <a:pt x="2" y="0"/>
                    <a:pt x="9" y="6"/>
                    <a:pt x="13" y="8"/>
                  </a:cubicBezTo>
                  <a:cubicBezTo>
                    <a:pt x="47" y="32"/>
                    <a:pt x="90" y="51"/>
                    <a:pt x="152" y="49"/>
                  </a:cubicBezTo>
                  <a:cubicBezTo>
                    <a:pt x="127" y="77"/>
                    <a:pt x="103" y="119"/>
                    <a:pt x="126" y="160"/>
                  </a:cubicBezTo>
                  <a:cubicBezTo>
                    <a:pt x="130" y="167"/>
                    <a:pt x="142" y="177"/>
                    <a:pt x="142" y="182"/>
                  </a:cubicBezTo>
                  <a:cubicBezTo>
                    <a:pt x="142" y="184"/>
                    <a:pt x="132" y="200"/>
                    <a:pt x="129" y="205"/>
                  </a:cubicBezTo>
                  <a:cubicBezTo>
                    <a:pt x="114" y="229"/>
                    <a:pt x="100" y="255"/>
                    <a:pt x="86" y="276"/>
                  </a:cubicBezTo>
                  <a:cubicBezTo>
                    <a:pt x="58" y="260"/>
                    <a:pt x="30" y="242"/>
                    <a:pt x="0" y="227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>
              <a:off x="1435101" y="723900"/>
              <a:ext cx="104775" cy="190500"/>
            </a:xfrm>
            <a:custGeom>
              <a:avLst/>
              <a:gdLst>
                <a:gd name="T0" fmla="*/ 0 w 155"/>
                <a:gd name="T1" fmla="*/ 40 h 271"/>
                <a:gd name="T2" fmla="*/ 155 w 155"/>
                <a:gd name="T3" fmla="*/ 0 h 271"/>
                <a:gd name="T4" fmla="*/ 155 w 155"/>
                <a:gd name="T5" fmla="*/ 220 h 271"/>
                <a:gd name="T6" fmla="*/ 73 w 155"/>
                <a:gd name="T7" fmla="*/ 266 h 271"/>
                <a:gd name="T8" fmla="*/ 66 w 155"/>
                <a:gd name="T9" fmla="*/ 269 h 271"/>
                <a:gd name="T10" fmla="*/ 40 w 155"/>
                <a:gd name="T11" fmla="*/ 223 h 271"/>
                <a:gd name="T12" fmla="*/ 26 w 155"/>
                <a:gd name="T13" fmla="*/ 199 h 271"/>
                <a:gd name="T14" fmla="*/ 14 w 155"/>
                <a:gd name="T15" fmla="*/ 176 h 271"/>
                <a:gd name="T16" fmla="*/ 30 w 155"/>
                <a:gd name="T17" fmla="*/ 157 h 271"/>
                <a:gd name="T18" fmla="*/ 0 w 155"/>
                <a:gd name="T19" fmla="*/ 4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71">
                  <a:moveTo>
                    <a:pt x="0" y="40"/>
                  </a:moveTo>
                  <a:cubicBezTo>
                    <a:pt x="67" y="53"/>
                    <a:pt x="124" y="27"/>
                    <a:pt x="155" y="0"/>
                  </a:cubicBezTo>
                  <a:lnTo>
                    <a:pt x="155" y="220"/>
                  </a:lnTo>
                  <a:cubicBezTo>
                    <a:pt x="126" y="236"/>
                    <a:pt x="101" y="250"/>
                    <a:pt x="73" y="266"/>
                  </a:cubicBezTo>
                  <a:cubicBezTo>
                    <a:pt x="73" y="266"/>
                    <a:pt x="68" y="271"/>
                    <a:pt x="66" y="269"/>
                  </a:cubicBezTo>
                  <a:cubicBezTo>
                    <a:pt x="56" y="256"/>
                    <a:pt x="50" y="240"/>
                    <a:pt x="40" y="223"/>
                  </a:cubicBezTo>
                  <a:cubicBezTo>
                    <a:pt x="35" y="214"/>
                    <a:pt x="32" y="209"/>
                    <a:pt x="26" y="199"/>
                  </a:cubicBezTo>
                  <a:cubicBezTo>
                    <a:pt x="23" y="193"/>
                    <a:pt x="14" y="179"/>
                    <a:pt x="14" y="176"/>
                  </a:cubicBezTo>
                  <a:cubicBezTo>
                    <a:pt x="14" y="171"/>
                    <a:pt x="26" y="164"/>
                    <a:pt x="30" y="157"/>
                  </a:cubicBezTo>
                  <a:cubicBezTo>
                    <a:pt x="57" y="115"/>
                    <a:pt x="21" y="63"/>
                    <a:pt x="0" y="40"/>
                  </a:cubicBezTo>
                </a:path>
              </a:pathLst>
            </a:custGeom>
            <a:solidFill>
              <a:srgbClr val="DDD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>
              <a:off x="1898651" y="750887"/>
              <a:ext cx="157163" cy="138113"/>
            </a:xfrm>
            <a:custGeom>
              <a:avLst/>
              <a:gdLst>
                <a:gd name="T0" fmla="*/ 0 w 234"/>
                <a:gd name="T1" fmla="*/ 49 h 197"/>
                <a:gd name="T2" fmla="*/ 137 w 234"/>
                <a:gd name="T3" fmla="*/ 4 h 197"/>
                <a:gd name="T4" fmla="*/ 185 w 234"/>
                <a:gd name="T5" fmla="*/ 4 h 197"/>
                <a:gd name="T6" fmla="*/ 210 w 234"/>
                <a:gd name="T7" fmla="*/ 30 h 197"/>
                <a:gd name="T8" fmla="*/ 234 w 234"/>
                <a:gd name="T9" fmla="*/ 59 h 197"/>
                <a:gd name="T10" fmla="*/ 200 w 234"/>
                <a:gd name="T11" fmla="*/ 88 h 197"/>
                <a:gd name="T12" fmla="*/ 118 w 234"/>
                <a:gd name="T13" fmla="*/ 197 h 197"/>
                <a:gd name="T14" fmla="*/ 49 w 234"/>
                <a:gd name="T15" fmla="*/ 130 h 197"/>
                <a:gd name="T16" fmla="*/ 0 w 234"/>
                <a:gd name="T17" fmla="*/ 4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97">
                  <a:moveTo>
                    <a:pt x="0" y="49"/>
                  </a:moveTo>
                  <a:cubicBezTo>
                    <a:pt x="35" y="31"/>
                    <a:pt x="83" y="8"/>
                    <a:pt x="137" y="4"/>
                  </a:cubicBezTo>
                  <a:cubicBezTo>
                    <a:pt x="150" y="3"/>
                    <a:pt x="171" y="0"/>
                    <a:pt x="185" y="4"/>
                  </a:cubicBezTo>
                  <a:cubicBezTo>
                    <a:pt x="193" y="7"/>
                    <a:pt x="202" y="22"/>
                    <a:pt x="210" y="30"/>
                  </a:cubicBezTo>
                  <a:cubicBezTo>
                    <a:pt x="218" y="39"/>
                    <a:pt x="234" y="48"/>
                    <a:pt x="234" y="59"/>
                  </a:cubicBezTo>
                  <a:cubicBezTo>
                    <a:pt x="233" y="70"/>
                    <a:pt x="209" y="79"/>
                    <a:pt x="200" y="88"/>
                  </a:cubicBezTo>
                  <a:cubicBezTo>
                    <a:pt x="167" y="116"/>
                    <a:pt x="138" y="161"/>
                    <a:pt x="118" y="197"/>
                  </a:cubicBezTo>
                  <a:cubicBezTo>
                    <a:pt x="95" y="180"/>
                    <a:pt x="69" y="153"/>
                    <a:pt x="49" y="130"/>
                  </a:cubicBezTo>
                  <a:cubicBezTo>
                    <a:pt x="29" y="106"/>
                    <a:pt x="13" y="76"/>
                    <a:pt x="0" y="49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 userDrawn="1"/>
          </p:nvSpPr>
          <p:spPr bwMode="auto">
            <a:xfrm>
              <a:off x="2078038" y="827087"/>
              <a:ext cx="123825" cy="146050"/>
            </a:xfrm>
            <a:custGeom>
              <a:avLst/>
              <a:gdLst>
                <a:gd name="T0" fmla="*/ 186 w 186"/>
                <a:gd name="T1" fmla="*/ 205 h 208"/>
                <a:gd name="T2" fmla="*/ 160 w 186"/>
                <a:gd name="T3" fmla="*/ 64 h 208"/>
                <a:gd name="T4" fmla="*/ 137 w 186"/>
                <a:gd name="T5" fmla="*/ 22 h 208"/>
                <a:gd name="T6" fmla="*/ 101 w 186"/>
                <a:gd name="T7" fmla="*/ 12 h 208"/>
                <a:gd name="T8" fmla="*/ 65 w 186"/>
                <a:gd name="T9" fmla="*/ 5 h 208"/>
                <a:gd name="T10" fmla="*/ 56 w 186"/>
                <a:gd name="T11" fmla="*/ 49 h 208"/>
                <a:gd name="T12" fmla="*/ 0 w 186"/>
                <a:gd name="T13" fmla="*/ 174 h 208"/>
                <a:gd name="T14" fmla="*/ 92 w 186"/>
                <a:gd name="T15" fmla="*/ 201 h 208"/>
                <a:gd name="T16" fmla="*/ 186 w 186"/>
                <a:gd name="T1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8">
                  <a:moveTo>
                    <a:pt x="186" y="205"/>
                  </a:moveTo>
                  <a:cubicBezTo>
                    <a:pt x="185" y="166"/>
                    <a:pt x="183" y="113"/>
                    <a:pt x="160" y="64"/>
                  </a:cubicBezTo>
                  <a:cubicBezTo>
                    <a:pt x="154" y="52"/>
                    <a:pt x="147" y="32"/>
                    <a:pt x="137" y="22"/>
                  </a:cubicBezTo>
                  <a:cubicBezTo>
                    <a:pt x="130" y="16"/>
                    <a:pt x="113" y="15"/>
                    <a:pt x="101" y="12"/>
                  </a:cubicBezTo>
                  <a:cubicBezTo>
                    <a:pt x="90" y="9"/>
                    <a:pt x="74" y="0"/>
                    <a:pt x="65" y="5"/>
                  </a:cubicBezTo>
                  <a:cubicBezTo>
                    <a:pt x="56" y="11"/>
                    <a:pt x="59" y="37"/>
                    <a:pt x="56" y="49"/>
                  </a:cubicBezTo>
                  <a:cubicBezTo>
                    <a:pt x="47" y="92"/>
                    <a:pt x="22" y="139"/>
                    <a:pt x="0" y="174"/>
                  </a:cubicBezTo>
                  <a:cubicBezTo>
                    <a:pt x="26" y="185"/>
                    <a:pt x="62" y="195"/>
                    <a:pt x="92" y="201"/>
                  </a:cubicBezTo>
                  <a:cubicBezTo>
                    <a:pt x="123" y="208"/>
                    <a:pt x="156" y="207"/>
                    <a:pt x="186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>
              <a:off x="1038226" y="750887"/>
              <a:ext cx="158750" cy="138113"/>
            </a:xfrm>
            <a:custGeom>
              <a:avLst/>
              <a:gdLst>
                <a:gd name="T0" fmla="*/ 235 w 235"/>
                <a:gd name="T1" fmla="*/ 49 h 196"/>
                <a:gd name="T2" fmla="*/ 122 w 235"/>
                <a:gd name="T3" fmla="*/ 195 h 196"/>
                <a:gd name="T4" fmla="*/ 120 w 235"/>
                <a:gd name="T5" fmla="*/ 194 h 196"/>
                <a:gd name="T6" fmla="*/ 39 w 235"/>
                <a:gd name="T7" fmla="*/ 88 h 196"/>
                <a:gd name="T8" fmla="*/ 3 w 235"/>
                <a:gd name="T9" fmla="*/ 62 h 196"/>
                <a:gd name="T10" fmla="*/ 24 w 235"/>
                <a:gd name="T11" fmla="*/ 32 h 196"/>
                <a:gd name="T12" fmla="*/ 50 w 235"/>
                <a:gd name="T13" fmla="*/ 4 h 196"/>
                <a:gd name="T14" fmla="*/ 97 w 235"/>
                <a:gd name="T15" fmla="*/ 4 h 196"/>
                <a:gd name="T16" fmla="*/ 235 w 235"/>
                <a:gd name="T17" fmla="*/ 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6">
                  <a:moveTo>
                    <a:pt x="235" y="49"/>
                  </a:moveTo>
                  <a:cubicBezTo>
                    <a:pt x="209" y="110"/>
                    <a:pt x="166" y="153"/>
                    <a:pt x="122" y="195"/>
                  </a:cubicBezTo>
                  <a:cubicBezTo>
                    <a:pt x="121" y="196"/>
                    <a:pt x="121" y="195"/>
                    <a:pt x="120" y="194"/>
                  </a:cubicBezTo>
                  <a:cubicBezTo>
                    <a:pt x="96" y="157"/>
                    <a:pt x="75" y="118"/>
                    <a:pt x="39" y="88"/>
                  </a:cubicBezTo>
                  <a:cubicBezTo>
                    <a:pt x="30" y="80"/>
                    <a:pt x="6" y="69"/>
                    <a:pt x="3" y="62"/>
                  </a:cubicBezTo>
                  <a:cubicBezTo>
                    <a:pt x="0" y="52"/>
                    <a:pt x="15" y="40"/>
                    <a:pt x="24" y="32"/>
                  </a:cubicBezTo>
                  <a:cubicBezTo>
                    <a:pt x="32" y="23"/>
                    <a:pt x="42" y="7"/>
                    <a:pt x="50" y="4"/>
                  </a:cubicBezTo>
                  <a:cubicBezTo>
                    <a:pt x="63" y="0"/>
                    <a:pt x="84" y="4"/>
                    <a:pt x="97" y="4"/>
                  </a:cubicBezTo>
                  <a:cubicBezTo>
                    <a:pt x="152" y="7"/>
                    <a:pt x="200" y="31"/>
                    <a:pt x="235" y="49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>
              <a:off x="903288" y="833437"/>
              <a:ext cx="122238" cy="149225"/>
            </a:xfrm>
            <a:custGeom>
              <a:avLst/>
              <a:gdLst>
                <a:gd name="T0" fmla="*/ 0 w 183"/>
                <a:gd name="T1" fmla="*/ 205 h 211"/>
                <a:gd name="T2" fmla="*/ 183 w 183"/>
                <a:gd name="T3" fmla="*/ 176 h 211"/>
                <a:gd name="T4" fmla="*/ 182 w 183"/>
                <a:gd name="T5" fmla="*/ 174 h 211"/>
                <a:gd name="T6" fmla="*/ 128 w 183"/>
                <a:gd name="T7" fmla="*/ 51 h 211"/>
                <a:gd name="T8" fmla="*/ 122 w 183"/>
                <a:gd name="T9" fmla="*/ 7 h 211"/>
                <a:gd name="T10" fmla="*/ 86 w 183"/>
                <a:gd name="T11" fmla="*/ 11 h 211"/>
                <a:gd name="T12" fmla="*/ 50 w 183"/>
                <a:gd name="T13" fmla="*/ 20 h 211"/>
                <a:gd name="T14" fmla="*/ 27 w 183"/>
                <a:gd name="T15" fmla="*/ 62 h 211"/>
                <a:gd name="T16" fmla="*/ 0 w 183"/>
                <a:gd name="T17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11">
                  <a:moveTo>
                    <a:pt x="0" y="205"/>
                  </a:moveTo>
                  <a:cubicBezTo>
                    <a:pt x="66" y="211"/>
                    <a:pt x="124" y="194"/>
                    <a:pt x="183" y="176"/>
                  </a:cubicBezTo>
                  <a:cubicBezTo>
                    <a:pt x="183" y="175"/>
                    <a:pt x="183" y="174"/>
                    <a:pt x="182" y="174"/>
                  </a:cubicBezTo>
                  <a:cubicBezTo>
                    <a:pt x="161" y="134"/>
                    <a:pt x="138" y="97"/>
                    <a:pt x="128" y="51"/>
                  </a:cubicBezTo>
                  <a:cubicBezTo>
                    <a:pt x="126" y="40"/>
                    <a:pt x="128" y="13"/>
                    <a:pt x="122" y="7"/>
                  </a:cubicBezTo>
                  <a:cubicBezTo>
                    <a:pt x="115" y="0"/>
                    <a:pt x="98" y="8"/>
                    <a:pt x="86" y="11"/>
                  </a:cubicBezTo>
                  <a:cubicBezTo>
                    <a:pt x="75" y="14"/>
                    <a:pt x="55" y="15"/>
                    <a:pt x="50" y="20"/>
                  </a:cubicBezTo>
                  <a:cubicBezTo>
                    <a:pt x="39" y="30"/>
                    <a:pt x="33" y="50"/>
                    <a:pt x="27" y="62"/>
                  </a:cubicBezTo>
                  <a:cubicBezTo>
                    <a:pt x="3" y="112"/>
                    <a:pt x="1" y="166"/>
                    <a:pt x="0" y="205"/>
                  </a:cubicBezTo>
                  <a:close/>
                </a:path>
              </a:pathLst>
            </a:custGeom>
            <a:noFill/>
            <a:ln w="11113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>
              <a:off x="1214438" y="747712"/>
              <a:ext cx="136525" cy="117475"/>
            </a:xfrm>
            <a:custGeom>
              <a:avLst/>
              <a:gdLst>
                <a:gd name="T0" fmla="*/ 203 w 203"/>
                <a:gd name="T1" fmla="*/ 30 h 168"/>
                <a:gd name="T2" fmla="*/ 82 w 203"/>
                <a:gd name="T3" fmla="*/ 165 h 168"/>
                <a:gd name="T4" fmla="*/ 42 w 203"/>
                <a:gd name="T5" fmla="*/ 139 h 168"/>
                <a:gd name="T6" fmla="*/ 4 w 203"/>
                <a:gd name="T7" fmla="*/ 83 h 168"/>
                <a:gd name="T8" fmla="*/ 1 w 203"/>
                <a:gd name="T9" fmla="*/ 55 h 168"/>
                <a:gd name="T10" fmla="*/ 42 w 203"/>
                <a:gd name="T11" fmla="*/ 18 h 168"/>
                <a:gd name="T12" fmla="*/ 145 w 203"/>
                <a:gd name="T13" fmla="*/ 3 h 168"/>
                <a:gd name="T14" fmla="*/ 183 w 203"/>
                <a:gd name="T15" fmla="*/ 7 h 168"/>
                <a:gd name="T16" fmla="*/ 203 w 203"/>
                <a:gd name="T17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68">
                  <a:moveTo>
                    <a:pt x="203" y="30"/>
                  </a:moveTo>
                  <a:cubicBezTo>
                    <a:pt x="183" y="90"/>
                    <a:pt x="147" y="150"/>
                    <a:pt x="82" y="165"/>
                  </a:cubicBezTo>
                  <a:cubicBezTo>
                    <a:pt x="71" y="168"/>
                    <a:pt x="54" y="149"/>
                    <a:pt x="42" y="139"/>
                  </a:cubicBezTo>
                  <a:cubicBezTo>
                    <a:pt x="21" y="122"/>
                    <a:pt x="9" y="114"/>
                    <a:pt x="4" y="83"/>
                  </a:cubicBezTo>
                  <a:cubicBezTo>
                    <a:pt x="3" y="75"/>
                    <a:pt x="0" y="61"/>
                    <a:pt x="1" y="55"/>
                  </a:cubicBezTo>
                  <a:cubicBezTo>
                    <a:pt x="4" y="43"/>
                    <a:pt x="27" y="26"/>
                    <a:pt x="42" y="18"/>
                  </a:cubicBezTo>
                  <a:cubicBezTo>
                    <a:pt x="72" y="2"/>
                    <a:pt x="104" y="0"/>
                    <a:pt x="145" y="3"/>
                  </a:cubicBezTo>
                  <a:cubicBezTo>
                    <a:pt x="159" y="4"/>
                    <a:pt x="175" y="3"/>
                    <a:pt x="183" y="7"/>
                  </a:cubicBezTo>
                  <a:cubicBezTo>
                    <a:pt x="193" y="12"/>
                    <a:pt x="196" y="26"/>
                    <a:pt x="203" y="3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>
              <a:off x="1746251" y="747712"/>
              <a:ext cx="136525" cy="112713"/>
            </a:xfrm>
            <a:custGeom>
              <a:avLst/>
              <a:gdLst>
                <a:gd name="T0" fmla="*/ 150 w 205"/>
                <a:gd name="T1" fmla="*/ 150 h 161"/>
                <a:gd name="T2" fmla="*/ 40 w 205"/>
                <a:gd name="T3" fmla="*/ 111 h 161"/>
                <a:gd name="T4" fmla="*/ 17 w 205"/>
                <a:gd name="T5" fmla="*/ 75 h 161"/>
                <a:gd name="T6" fmla="*/ 0 w 205"/>
                <a:gd name="T7" fmla="*/ 34 h 161"/>
                <a:gd name="T8" fmla="*/ 19 w 205"/>
                <a:gd name="T9" fmla="*/ 7 h 161"/>
                <a:gd name="T10" fmla="*/ 97 w 205"/>
                <a:gd name="T11" fmla="*/ 1 h 161"/>
                <a:gd name="T12" fmla="*/ 159 w 205"/>
                <a:gd name="T13" fmla="*/ 18 h 161"/>
                <a:gd name="T14" fmla="*/ 201 w 205"/>
                <a:gd name="T15" fmla="*/ 53 h 161"/>
                <a:gd name="T16" fmla="*/ 189 w 205"/>
                <a:gd name="T17" fmla="*/ 113 h 161"/>
                <a:gd name="T18" fmla="*/ 155 w 205"/>
                <a:gd name="T19" fmla="*/ 150 h 161"/>
                <a:gd name="T20" fmla="*/ 150 w 205"/>
                <a:gd name="T21" fmla="*/ 15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161">
                  <a:moveTo>
                    <a:pt x="150" y="150"/>
                  </a:moveTo>
                  <a:cubicBezTo>
                    <a:pt x="108" y="161"/>
                    <a:pt x="61" y="136"/>
                    <a:pt x="40" y="111"/>
                  </a:cubicBezTo>
                  <a:cubicBezTo>
                    <a:pt x="32" y="102"/>
                    <a:pt x="23" y="87"/>
                    <a:pt x="17" y="75"/>
                  </a:cubicBezTo>
                  <a:cubicBezTo>
                    <a:pt x="10" y="62"/>
                    <a:pt x="0" y="44"/>
                    <a:pt x="0" y="34"/>
                  </a:cubicBezTo>
                  <a:cubicBezTo>
                    <a:pt x="0" y="34"/>
                    <a:pt x="16" y="9"/>
                    <a:pt x="19" y="7"/>
                  </a:cubicBezTo>
                  <a:cubicBezTo>
                    <a:pt x="31" y="0"/>
                    <a:pt x="79" y="0"/>
                    <a:pt x="97" y="1"/>
                  </a:cubicBezTo>
                  <a:cubicBezTo>
                    <a:pt x="114" y="3"/>
                    <a:pt x="141" y="9"/>
                    <a:pt x="159" y="18"/>
                  </a:cubicBezTo>
                  <a:cubicBezTo>
                    <a:pt x="175" y="26"/>
                    <a:pt x="198" y="43"/>
                    <a:pt x="201" y="53"/>
                  </a:cubicBezTo>
                  <a:cubicBezTo>
                    <a:pt x="205" y="69"/>
                    <a:pt x="194" y="104"/>
                    <a:pt x="189" y="113"/>
                  </a:cubicBezTo>
                  <a:cubicBezTo>
                    <a:pt x="184" y="122"/>
                    <a:pt x="165" y="147"/>
                    <a:pt x="155" y="150"/>
                  </a:cubicBezTo>
                  <a:cubicBezTo>
                    <a:pt x="153" y="151"/>
                    <a:pt x="152" y="150"/>
                    <a:pt x="150" y="15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 userDrawn="1"/>
          </p:nvSpPr>
          <p:spPr bwMode="auto">
            <a:xfrm>
              <a:off x="1643063" y="747712"/>
              <a:ext cx="79375" cy="98425"/>
            </a:xfrm>
            <a:custGeom>
              <a:avLst/>
              <a:gdLst>
                <a:gd name="T0" fmla="*/ 59 w 118"/>
                <a:gd name="T1" fmla="*/ 0 h 139"/>
                <a:gd name="T2" fmla="*/ 118 w 118"/>
                <a:gd name="T3" fmla="*/ 44 h 139"/>
                <a:gd name="T4" fmla="*/ 92 w 118"/>
                <a:gd name="T5" fmla="*/ 106 h 139"/>
                <a:gd name="T6" fmla="*/ 6 w 118"/>
                <a:gd name="T7" fmla="*/ 76 h 139"/>
                <a:gd name="T8" fmla="*/ 59 w 118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9">
                  <a:moveTo>
                    <a:pt x="59" y="0"/>
                  </a:moveTo>
                  <a:cubicBezTo>
                    <a:pt x="67" y="28"/>
                    <a:pt x="86" y="43"/>
                    <a:pt x="118" y="44"/>
                  </a:cubicBezTo>
                  <a:cubicBezTo>
                    <a:pt x="109" y="66"/>
                    <a:pt x="107" y="86"/>
                    <a:pt x="92" y="106"/>
                  </a:cubicBezTo>
                  <a:cubicBezTo>
                    <a:pt x="67" y="139"/>
                    <a:pt x="0" y="130"/>
                    <a:pt x="6" y="76"/>
                  </a:cubicBezTo>
                  <a:cubicBezTo>
                    <a:pt x="10" y="42"/>
                    <a:pt x="41" y="20"/>
                    <a:pt x="59" y="0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1370013" y="747712"/>
              <a:ext cx="95250" cy="92075"/>
            </a:xfrm>
            <a:custGeom>
              <a:avLst/>
              <a:gdLst>
                <a:gd name="T0" fmla="*/ 0 w 141"/>
                <a:gd name="T1" fmla="*/ 39 h 130"/>
                <a:gd name="T2" fmla="*/ 62 w 141"/>
                <a:gd name="T3" fmla="*/ 0 h 130"/>
                <a:gd name="T4" fmla="*/ 100 w 141"/>
                <a:gd name="T5" fmla="*/ 115 h 130"/>
                <a:gd name="T6" fmla="*/ 51 w 141"/>
                <a:gd name="T7" fmla="*/ 123 h 130"/>
                <a:gd name="T8" fmla="*/ 0 w 141"/>
                <a:gd name="T9" fmla="*/ 3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0">
                  <a:moveTo>
                    <a:pt x="0" y="39"/>
                  </a:moveTo>
                  <a:cubicBezTo>
                    <a:pt x="31" y="42"/>
                    <a:pt x="53" y="24"/>
                    <a:pt x="62" y="0"/>
                  </a:cubicBezTo>
                  <a:cubicBezTo>
                    <a:pt x="85" y="21"/>
                    <a:pt x="141" y="79"/>
                    <a:pt x="100" y="115"/>
                  </a:cubicBezTo>
                  <a:cubicBezTo>
                    <a:pt x="87" y="126"/>
                    <a:pt x="68" y="130"/>
                    <a:pt x="51" y="123"/>
                  </a:cubicBezTo>
                  <a:cubicBezTo>
                    <a:pt x="21" y="112"/>
                    <a:pt x="11" y="69"/>
                    <a:pt x="0" y="3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2058988" y="760412"/>
              <a:ext cx="63500" cy="68263"/>
            </a:xfrm>
            <a:custGeom>
              <a:avLst/>
              <a:gdLst>
                <a:gd name="T0" fmla="*/ 62 w 95"/>
                <a:gd name="T1" fmla="*/ 92 h 96"/>
                <a:gd name="T2" fmla="*/ 19 w 95"/>
                <a:gd name="T3" fmla="*/ 71 h 96"/>
                <a:gd name="T4" fmla="*/ 90 w 95"/>
                <a:gd name="T5" fmla="*/ 62 h 96"/>
                <a:gd name="T6" fmla="*/ 62 w 95"/>
                <a:gd name="T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6">
                  <a:moveTo>
                    <a:pt x="62" y="92"/>
                  </a:moveTo>
                  <a:cubicBezTo>
                    <a:pt x="43" y="96"/>
                    <a:pt x="24" y="87"/>
                    <a:pt x="19" y="71"/>
                  </a:cubicBezTo>
                  <a:cubicBezTo>
                    <a:pt x="0" y="16"/>
                    <a:pt x="95" y="0"/>
                    <a:pt x="90" y="62"/>
                  </a:cubicBezTo>
                  <a:cubicBezTo>
                    <a:pt x="88" y="76"/>
                    <a:pt x="79" y="88"/>
                    <a:pt x="62" y="9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968376" y="776287"/>
              <a:ext cx="66675" cy="58738"/>
            </a:xfrm>
            <a:custGeom>
              <a:avLst/>
              <a:gdLst>
                <a:gd name="T0" fmla="*/ 59 w 99"/>
                <a:gd name="T1" fmla="*/ 71 h 84"/>
                <a:gd name="T2" fmla="*/ 50 w 99"/>
                <a:gd name="T3" fmla="*/ 0 h 84"/>
                <a:gd name="T4" fmla="*/ 59 w 99"/>
                <a:gd name="T5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4">
                  <a:moveTo>
                    <a:pt x="59" y="71"/>
                  </a:moveTo>
                  <a:cubicBezTo>
                    <a:pt x="2" y="84"/>
                    <a:pt x="0" y="0"/>
                    <a:pt x="50" y="0"/>
                  </a:cubicBezTo>
                  <a:cubicBezTo>
                    <a:pt x="91" y="0"/>
                    <a:pt x="99" y="62"/>
                    <a:pt x="59" y="71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1689101" y="711200"/>
              <a:ext cx="65088" cy="60325"/>
            </a:xfrm>
            <a:custGeom>
              <a:avLst/>
              <a:gdLst>
                <a:gd name="T0" fmla="*/ 57 w 96"/>
                <a:gd name="T1" fmla="*/ 72 h 85"/>
                <a:gd name="T2" fmla="*/ 47 w 96"/>
                <a:gd name="T3" fmla="*/ 1 h 85"/>
                <a:gd name="T4" fmla="*/ 57 w 96"/>
                <a:gd name="T5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85">
                  <a:moveTo>
                    <a:pt x="57" y="72"/>
                  </a:moveTo>
                  <a:cubicBezTo>
                    <a:pt x="0" y="85"/>
                    <a:pt x="0" y="0"/>
                    <a:pt x="47" y="1"/>
                  </a:cubicBezTo>
                  <a:cubicBezTo>
                    <a:pt x="89" y="1"/>
                    <a:pt x="96" y="63"/>
                    <a:pt x="57" y="72"/>
                  </a:cubicBezTo>
                  <a:close/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>
              <a:off x="1349376" y="700087"/>
              <a:ext cx="52388" cy="63500"/>
            </a:xfrm>
            <a:custGeom>
              <a:avLst/>
              <a:gdLst>
                <a:gd name="T0" fmla="*/ 45 w 77"/>
                <a:gd name="T1" fmla="*/ 83 h 88"/>
                <a:gd name="T2" fmla="*/ 0 w 77"/>
                <a:gd name="T3" fmla="*/ 48 h 88"/>
                <a:gd name="T4" fmla="*/ 72 w 77"/>
                <a:gd name="T5" fmla="*/ 39 h 88"/>
                <a:gd name="T6" fmla="*/ 45 w 77"/>
                <a:gd name="T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45" y="83"/>
                  </a:moveTo>
                  <a:cubicBezTo>
                    <a:pt x="21" y="88"/>
                    <a:pt x="0" y="72"/>
                    <a:pt x="0" y="48"/>
                  </a:cubicBezTo>
                  <a:cubicBezTo>
                    <a:pt x="0" y="3"/>
                    <a:pt x="65" y="0"/>
                    <a:pt x="72" y="39"/>
                  </a:cubicBezTo>
                  <a:cubicBezTo>
                    <a:pt x="77" y="65"/>
                    <a:pt x="63" y="79"/>
                    <a:pt x="45" y="83"/>
                  </a:cubicBezTo>
                </a:path>
              </a:pathLst>
            </a:custGeom>
            <a:solidFill>
              <a:srgbClr val="DF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>
              <a:off x="1560513" y="617537"/>
              <a:ext cx="131763" cy="122238"/>
            </a:xfrm>
            <a:custGeom>
              <a:avLst/>
              <a:gdLst>
                <a:gd name="T0" fmla="*/ 76 w 196"/>
                <a:gd name="T1" fmla="*/ 0 h 173"/>
                <a:gd name="T2" fmla="*/ 187 w 196"/>
                <a:gd name="T3" fmla="*/ 106 h 173"/>
                <a:gd name="T4" fmla="*/ 195 w 196"/>
                <a:gd name="T5" fmla="*/ 128 h 173"/>
                <a:gd name="T6" fmla="*/ 187 w 196"/>
                <a:gd name="T7" fmla="*/ 141 h 173"/>
                <a:gd name="T8" fmla="*/ 162 w 196"/>
                <a:gd name="T9" fmla="*/ 171 h 173"/>
                <a:gd name="T10" fmla="*/ 124 w 196"/>
                <a:gd name="T11" fmla="*/ 171 h 173"/>
                <a:gd name="T12" fmla="*/ 25 w 196"/>
                <a:gd name="T13" fmla="*/ 141 h 173"/>
                <a:gd name="T14" fmla="*/ 0 w 196"/>
                <a:gd name="T15" fmla="*/ 123 h 173"/>
                <a:gd name="T16" fmla="*/ 12 w 196"/>
                <a:gd name="T17" fmla="*/ 104 h 173"/>
                <a:gd name="T18" fmla="*/ 25 w 196"/>
                <a:gd name="T19" fmla="*/ 59 h 173"/>
                <a:gd name="T20" fmla="*/ 76 w 196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73">
                  <a:moveTo>
                    <a:pt x="76" y="0"/>
                  </a:moveTo>
                  <a:cubicBezTo>
                    <a:pt x="135" y="13"/>
                    <a:pt x="167" y="51"/>
                    <a:pt x="187" y="106"/>
                  </a:cubicBezTo>
                  <a:cubicBezTo>
                    <a:pt x="190" y="114"/>
                    <a:pt x="196" y="124"/>
                    <a:pt x="195" y="128"/>
                  </a:cubicBezTo>
                  <a:cubicBezTo>
                    <a:pt x="195" y="131"/>
                    <a:pt x="190" y="136"/>
                    <a:pt x="187" y="141"/>
                  </a:cubicBezTo>
                  <a:cubicBezTo>
                    <a:pt x="182" y="149"/>
                    <a:pt x="173" y="167"/>
                    <a:pt x="162" y="171"/>
                  </a:cubicBezTo>
                  <a:cubicBezTo>
                    <a:pt x="155" y="173"/>
                    <a:pt x="136" y="171"/>
                    <a:pt x="124" y="171"/>
                  </a:cubicBezTo>
                  <a:cubicBezTo>
                    <a:pt x="89" y="169"/>
                    <a:pt x="51" y="157"/>
                    <a:pt x="25" y="141"/>
                  </a:cubicBezTo>
                  <a:cubicBezTo>
                    <a:pt x="18" y="137"/>
                    <a:pt x="0" y="125"/>
                    <a:pt x="0" y="123"/>
                  </a:cubicBezTo>
                  <a:cubicBezTo>
                    <a:pt x="0" y="122"/>
                    <a:pt x="11" y="106"/>
                    <a:pt x="12" y="104"/>
                  </a:cubicBezTo>
                  <a:cubicBezTo>
                    <a:pt x="17" y="91"/>
                    <a:pt x="19" y="68"/>
                    <a:pt x="25" y="59"/>
                  </a:cubicBezTo>
                  <a:cubicBezTo>
                    <a:pt x="38" y="35"/>
                    <a:pt x="70" y="28"/>
                    <a:pt x="76" y="0"/>
                  </a:cubicBezTo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>
              <a:off x="1403351" y="617537"/>
              <a:ext cx="130175" cy="127000"/>
            </a:xfrm>
            <a:custGeom>
              <a:avLst/>
              <a:gdLst>
                <a:gd name="T0" fmla="*/ 118 w 194"/>
                <a:gd name="T1" fmla="*/ 0 h 179"/>
                <a:gd name="T2" fmla="*/ 168 w 194"/>
                <a:gd name="T3" fmla="*/ 57 h 179"/>
                <a:gd name="T4" fmla="*/ 194 w 194"/>
                <a:gd name="T5" fmla="*/ 125 h 179"/>
                <a:gd name="T6" fmla="*/ 43 w 194"/>
                <a:gd name="T7" fmla="*/ 166 h 179"/>
                <a:gd name="T8" fmla="*/ 17 w 194"/>
                <a:gd name="T9" fmla="*/ 160 h 179"/>
                <a:gd name="T10" fmla="*/ 12 w 194"/>
                <a:gd name="T11" fmla="*/ 143 h 179"/>
                <a:gd name="T12" fmla="*/ 1 w 194"/>
                <a:gd name="T13" fmla="*/ 125 h 179"/>
                <a:gd name="T14" fmla="*/ 17 w 194"/>
                <a:gd name="T15" fmla="*/ 80 h 179"/>
                <a:gd name="T16" fmla="*/ 118 w 194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79">
                  <a:moveTo>
                    <a:pt x="118" y="0"/>
                  </a:moveTo>
                  <a:cubicBezTo>
                    <a:pt x="126" y="29"/>
                    <a:pt x="156" y="34"/>
                    <a:pt x="168" y="57"/>
                  </a:cubicBezTo>
                  <a:cubicBezTo>
                    <a:pt x="179" y="77"/>
                    <a:pt x="177" y="109"/>
                    <a:pt x="194" y="125"/>
                  </a:cubicBezTo>
                  <a:cubicBezTo>
                    <a:pt x="166" y="160"/>
                    <a:pt x="108" y="179"/>
                    <a:pt x="43" y="166"/>
                  </a:cubicBezTo>
                  <a:cubicBezTo>
                    <a:pt x="34" y="165"/>
                    <a:pt x="21" y="163"/>
                    <a:pt x="17" y="160"/>
                  </a:cubicBezTo>
                  <a:cubicBezTo>
                    <a:pt x="13" y="156"/>
                    <a:pt x="14" y="150"/>
                    <a:pt x="12" y="143"/>
                  </a:cubicBezTo>
                  <a:cubicBezTo>
                    <a:pt x="8" y="135"/>
                    <a:pt x="1" y="131"/>
                    <a:pt x="1" y="125"/>
                  </a:cubicBezTo>
                  <a:cubicBezTo>
                    <a:pt x="0" y="115"/>
                    <a:pt x="11" y="92"/>
                    <a:pt x="17" y="80"/>
                  </a:cubicBezTo>
                  <a:cubicBezTo>
                    <a:pt x="37" y="41"/>
                    <a:pt x="73" y="9"/>
                    <a:pt x="118" y="0"/>
                  </a:cubicBezTo>
                  <a:close/>
                </a:path>
              </a:pathLst>
            </a:custGeom>
            <a:solidFill>
              <a:srgbClr val="78B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1304926" y="631825"/>
              <a:ext cx="76200" cy="90488"/>
            </a:xfrm>
            <a:custGeom>
              <a:avLst/>
              <a:gdLst>
                <a:gd name="T0" fmla="*/ 47 w 112"/>
                <a:gd name="T1" fmla="*/ 129 h 129"/>
                <a:gd name="T2" fmla="*/ 2 w 112"/>
                <a:gd name="T3" fmla="*/ 52 h 129"/>
                <a:gd name="T4" fmla="*/ 85 w 112"/>
                <a:gd name="T5" fmla="*/ 28 h 129"/>
                <a:gd name="T6" fmla="*/ 112 w 112"/>
                <a:gd name="T7" fmla="*/ 88 h 129"/>
                <a:gd name="T8" fmla="*/ 47 w 11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29">
                  <a:moveTo>
                    <a:pt x="47" y="129"/>
                  </a:moveTo>
                  <a:cubicBezTo>
                    <a:pt x="30" y="106"/>
                    <a:pt x="0" y="91"/>
                    <a:pt x="2" y="52"/>
                  </a:cubicBezTo>
                  <a:cubicBezTo>
                    <a:pt x="4" y="8"/>
                    <a:pt x="60" y="0"/>
                    <a:pt x="85" y="28"/>
                  </a:cubicBezTo>
                  <a:cubicBezTo>
                    <a:pt x="102" y="46"/>
                    <a:pt x="103" y="67"/>
                    <a:pt x="112" y="88"/>
                  </a:cubicBezTo>
                  <a:cubicBezTo>
                    <a:pt x="75" y="85"/>
                    <a:pt x="56" y="102"/>
                    <a:pt x="47" y="129"/>
                  </a:cubicBezTo>
                  <a:close/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>
              <a:off x="1709738" y="631825"/>
              <a:ext cx="80963" cy="90488"/>
            </a:xfrm>
            <a:custGeom>
              <a:avLst/>
              <a:gdLst>
                <a:gd name="T0" fmla="*/ 0 w 119"/>
                <a:gd name="T1" fmla="*/ 89 h 128"/>
                <a:gd name="T2" fmla="*/ 83 w 119"/>
                <a:gd name="T3" fmla="*/ 13 h 128"/>
                <a:gd name="T4" fmla="*/ 115 w 119"/>
                <a:gd name="T5" fmla="*/ 49 h 128"/>
                <a:gd name="T6" fmla="*/ 68 w 119"/>
                <a:gd name="T7" fmla="*/ 128 h 128"/>
                <a:gd name="T8" fmla="*/ 0 w 119"/>
                <a:gd name="T9" fmla="*/ 8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8">
                  <a:moveTo>
                    <a:pt x="0" y="89"/>
                  </a:moveTo>
                  <a:cubicBezTo>
                    <a:pt x="16" y="54"/>
                    <a:pt x="31" y="0"/>
                    <a:pt x="83" y="13"/>
                  </a:cubicBezTo>
                  <a:cubicBezTo>
                    <a:pt x="100" y="17"/>
                    <a:pt x="114" y="34"/>
                    <a:pt x="115" y="49"/>
                  </a:cubicBezTo>
                  <a:cubicBezTo>
                    <a:pt x="119" y="88"/>
                    <a:pt x="84" y="108"/>
                    <a:pt x="68" y="128"/>
                  </a:cubicBezTo>
                  <a:cubicBezTo>
                    <a:pt x="55" y="107"/>
                    <a:pt x="37" y="85"/>
                    <a:pt x="0" y="89"/>
                  </a:cubicBezTo>
                </a:path>
              </a:pathLst>
            </a:custGeom>
            <a:solidFill>
              <a:srgbClr val="F68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>
              <a:off x="1865313" y="795337"/>
              <a:ext cx="88900" cy="87313"/>
            </a:xfrm>
            <a:custGeom>
              <a:avLst/>
              <a:gdLst>
                <a:gd name="T0" fmla="*/ 130 w 130"/>
                <a:gd name="T1" fmla="*/ 122 h 122"/>
                <a:gd name="T2" fmla="*/ 0 w 130"/>
                <a:gd name="T3" fmla="*/ 85 h 122"/>
                <a:gd name="T4" fmla="*/ 38 w 130"/>
                <a:gd name="T5" fmla="*/ 0 h 122"/>
                <a:gd name="T6" fmla="*/ 130 w 130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22">
                  <a:moveTo>
                    <a:pt x="130" y="122"/>
                  </a:moveTo>
                  <a:cubicBezTo>
                    <a:pt x="130" y="122"/>
                    <a:pt x="66" y="88"/>
                    <a:pt x="0" y="85"/>
                  </a:cubicBezTo>
                  <a:cubicBezTo>
                    <a:pt x="28" y="63"/>
                    <a:pt x="38" y="44"/>
                    <a:pt x="38" y="0"/>
                  </a:cubicBezTo>
                  <a:cubicBezTo>
                    <a:pt x="53" y="37"/>
                    <a:pt x="98" y="97"/>
                    <a:pt x="130" y="122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>
              <a:off x="1139826" y="801687"/>
              <a:ext cx="103188" cy="80963"/>
            </a:xfrm>
            <a:custGeom>
              <a:avLst/>
              <a:gdLst>
                <a:gd name="T0" fmla="*/ 0 w 152"/>
                <a:gd name="T1" fmla="*/ 116 h 116"/>
                <a:gd name="T2" fmla="*/ 95 w 152"/>
                <a:gd name="T3" fmla="*/ 0 h 116"/>
                <a:gd name="T4" fmla="*/ 152 w 152"/>
                <a:gd name="T5" fmla="*/ 87 h 116"/>
                <a:gd name="T6" fmla="*/ 0 w 152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6">
                  <a:moveTo>
                    <a:pt x="0" y="116"/>
                  </a:moveTo>
                  <a:cubicBezTo>
                    <a:pt x="0" y="116"/>
                    <a:pt x="66" y="57"/>
                    <a:pt x="95" y="0"/>
                  </a:cubicBezTo>
                  <a:cubicBezTo>
                    <a:pt x="101" y="35"/>
                    <a:pt x="113" y="66"/>
                    <a:pt x="152" y="87"/>
                  </a:cubicBezTo>
                  <a:cubicBezTo>
                    <a:pt x="100" y="72"/>
                    <a:pt x="36" y="99"/>
                    <a:pt x="0" y="116"/>
                  </a:cubicBezTo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>
              <a:off x="1487488" y="595312"/>
              <a:ext cx="120650" cy="100013"/>
            </a:xfrm>
            <a:custGeom>
              <a:avLst/>
              <a:gdLst>
                <a:gd name="T0" fmla="*/ 90 w 180"/>
                <a:gd name="T1" fmla="*/ 143 h 143"/>
                <a:gd name="T2" fmla="*/ 65 w 180"/>
                <a:gd name="T3" fmla="*/ 78 h 143"/>
                <a:gd name="T4" fmla="*/ 9 w 180"/>
                <a:gd name="T5" fmla="*/ 21 h 143"/>
                <a:gd name="T6" fmla="*/ 91 w 180"/>
                <a:gd name="T7" fmla="*/ 34 h 143"/>
                <a:gd name="T8" fmla="*/ 168 w 180"/>
                <a:gd name="T9" fmla="*/ 16 h 143"/>
                <a:gd name="T10" fmla="*/ 115 w 180"/>
                <a:gd name="T11" fmla="*/ 80 h 143"/>
                <a:gd name="T12" fmla="*/ 90 w 180"/>
                <a:gd name="T1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43">
                  <a:moveTo>
                    <a:pt x="90" y="143"/>
                  </a:moveTo>
                  <a:cubicBezTo>
                    <a:pt x="63" y="143"/>
                    <a:pt x="72" y="89"/>
                    <a:pt x="65" y="78"/>
                  </a:cubicBezTo>
                  <a:cubicBezTo>
                    <a:pt x="58" y="68"/>
                    <a:pt x="0" y="41"/>
                    <a:pt x="9" y="21"/>
                  </a:cubicBezTo>
                  <a:cubicBezTo>
                    <a:pt x="18" y="0"/>
                    <a:pt x="71" y="33"/>
                    <a:pt x="91" y="34"/>
                  </a:cubicBezTo>
                  <a:cubicBezTo>
                    <a:pt x="113" y="36"/>
                    <a:pt x="160" y="3"/>
                    <a:pt x="168" y="16"/>
                  </a:cubicBezTo>
                  <a:cubicBezTo>
                    <a:pt x="180" y="34"/>
                    <a:pt x="117" y="64"/>
                    <a:pt x="115" y="80"/>
                  </a:cubicBezTo>
                  <a:cubicBezTo>
                    <a:pt x="113" y="104"/>
                    <a:pt x="111" y="143"/>
                    <a:pt x="90" y="143"/>
                  </a:cubicBezTo>
                  <a:close/>
                </a:path>
              </a:pathLst>
            </a:custGeom>
            <a:solidFill>
              <a:srgbClr val="5D1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1414463" y="890587"/>
              <a:ext cx="261938" cy="315913"/>
            </a:xfrm>
            <a:custGeom>
              <a:avLst/>
              <a:gdLst>
                <a:gd name="T0" fmla="*/ 198 w 389"/>
                <a:gd name="T1" fmla="*/ 0 h 448"/>
                <a:gd name="T2" fmla="*/ 388 w 389"/>
                <a:gd name="T3" fmla="*/ 113 h 448"/>
                <a:gd name="T4" fmla="*/ 389 w 389"/>
                <a:gd name="T5" fmla="*/ 334 h 448"/>
                <a:gd name="T6" fmla="*/ 198 w 389"/>
                <a:gd name="T7" fmla="*/ 448 h 448"/>
                <a:gd name="T8" fmla="*/ 0 w 389"/>
                <a:gd name="T9" fmla="*/ 333 h 448"/>
                <a:gd name="T10" fmla="*/ 4 w 389"/>
                <a:gd name="T11" fmla="*/ 112 h 448"/>
                <a:gd name="T12" fmla="*/ 198 w 389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9" h="448">
                  <a:moveTo>
                    <a:pt x="198" y="0"/>
                  </a:moveTo>
                  <a:lnTo>
                    <a:pt x="388" y="113"/>
                  </a:lnTo>
                  <a:lnTo>
                    <a:pt x="389" y="334"/>
                  </a:lnTo>
                  <a:lnTo>
                    <a:pt x="198" y="448"/>
                  </a:lnTo>
                  <a:lnTo>
                    <a:pt x="0" y="333"/>
                  </a:lnTo>
                  <a:lnTo>
                    <a:pt x="4" y="11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 noEditPoints="1"/>
            </p:cNvSpPr>
            <p:nvPr userDrawn="1"/>
          </p:nvSpPr>
          <p:spPr bwMode="auto">
            <a:xfrm>
              <a:off x="1436688" y="965200"/>
              <a:ext cx="76200" cy="149225"/>
            </a:xfrm>
            <a:custGeom>
              <a:avLst/>
              <a:gdLst>
                <a:gd name="T0" fmla="*/ 57 w 114"/>
                <a:gd name="T1" fmla="*/ 187 h 213"/>
                <a:gd name="T2" fmla="*/ 96 w 114"/>
                <a:gd name="T3" fmla="*/ 138 h 213"/>
                <a:gd name="T4" fmla="*/ 103 w 114"/>
                <a:gd name="T5" fmla="*/ 149 h 213"/>
                <a:gd name="T6" fmla="*/ 46 w 114"/>
                <a:gd name="T7" fmla="*/ 213 h 213"/>
                <a:gd name="T8" fmla="*/ 0 w 114"/>
                <a:gd name="T9" fmla="*/ 128 h 213"/>
                <a:gd name="T10" fmla="*/ 75 w 114"/>
                <a:gd name="T11" fmla="*/ 0 h 213"/>
                <a:gd name="T12" fmla="*/ 111 w 114"/>
                <a:gd name="T13" fmla="*/ 44 h 213"/>
                <a:gd name="T14" fmla="*/ 36 w 114"/>
                <a:gd name="T15" fmla="*/ 126 h 213"/>
                <a:gd name="T16" fmla="*/ 57 w 114"/>
                <a:gd name="T17" fmla="*/ 187 h 213"/>
                <a:gd name="T18" fmla="*/ 82 w 114"/>
                <a:gd name="T19" fmla="*/ 39 h 213"/>
                <a:gd name="T20" fmla="*/ 70 w 114"/>
                <a:gd name="T21" fmla="*/ 16 h 213"/>
                <a:gd name="T22" fmla="*/ 38 w 114"/>
                <a:gd name="T23" fmla="*/ 110 h 213"/>
                <a:gd name="T24" fmla="*/ 82 w 114"/>
                <a:gd name="T25" fmla="*/ 3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13">
                  <a:moveTo>
                    <a:pt x="57" y="187"/>
                  </a:moveTo>
                  <a:cubicBezTo>
                    <a:pt x="82" y="187"/>
                    <a:pt x="96" y="138"/>
                    <a:pt x="96" y="138"/>
                  </a:cubicBezTo>
                  <a:lnTo>
                    <a:pt x="103" y="149"/>
                  </a:lnTo>
                  <a:cubicBezTo>
                    <a:pt x="80" y="205"/>
                    <a:pt x="65" y="213"/>
                    <a:pt x="46" y="213"/>
                  </a:cubicBezTo>
                  <a:cubicBezTo>
                    <a:pt x="26" y="213"/>
                    <a:pt x="0" y="203"/>
                    <a:pt x="0" y="128"/>
                  </a:cubicBezTo>
                  <a:cubicBezTo>
                    <a:pt x="0" y="52"/>
                    <a:pt x="36" y="0"/>
                    <a:pt x="75" y="0"/>
                  </a:cubicBezTo>
                  <a:cubicBezTo>
                    <a:pt x="114" y="0"/>
                    <a:pt x="111" y="44"/>
                    <a:pt x="111" y="44"/>
                  </a:cubicBezTo>
                  <a:cubicBezTo>
                    <a:pt x="111" y="103"/>
                    <a:pt x="36" y="126"/>
                    <a:pt x="36" y="126"/>
                  </a:cubicBezTo>
                  <a:cubicBezTo>
                    <a:pt x="36" y="127"/>
                    <a:pt x="32" y="187"/>
                    <a:pt x="57" y="187"/>
                  </a:cubicBezTo>
                  <a:moveTo>
                    <a:pt x="82" y="39"/>
                  </a:moveTo>
                  <a:cubicBezTo>
                    <a:pt x="82" y="16"/>
                    <a:pt x="70" y="16"/>
                    <a:pt x="70" y="16"/>
                  </a:cubicBezTo>
                  <a:cubicBezTo>
                    <a:pt x="43" y="16"/>
                    <a:pt x="38" y="110"/>
                    <a:pt x="38" y="110"/>
                  </a:cubicBezTo>
                  <a:cubicBezTo>
                    <a:pt x="65" y="99"/>
                    <a:pt x="82" y="62"/>
                    <a:pt x="82" y="3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484313" y="944562"/>
              <a:ext cx="139700" cy="215900"/>
            </a:xfrm>
            <a:custGeom>
              <a:avLst/>
              <a:gdLst>
                <a:gd name="T0" fmla="*/ 187 w 208"/>
                <a:gd name="T1" fmla="*/ 37 h 308"/>
                <a:gd name="T2" fmla="*/ 208 w 208"/>
                <a:gd name="T3" fmla="*/ 23 h 308"/>
                <a:gd name="T4" fmla="*/ 148 w 208"/>
                <a:gd name="T5" fmla="*/ 0 h 308"/>
                <a:gd name="T6" fmla="*/ 70 w 208"/>
                <a:gd name="T7" fmla="*/ 110 h 308"/>
                <a:gd name="T8" fmla="*/ 84 w 208"/>
                <a:gd name="T9" fmla="*/ 178 h 308"/>
                <a:gd name="T10" fmla="*/ 95 w 208"/>
                <a:gd name="T11" fmla="*/ 234 h 308"/>
                <a:gd name="T12" fmla="*/ 53 w 208"/>
                <a:gd name="T13" fmla="*/ 286 h 308"/>
                <a:gd name="T14" fmla="*/ 23 w 208"/>
                <a:gd name="T15" fmla="*/ 273 h 308"/>
                <a:gd name="T16" fmla="*/ 45 w 208"/>
                <a:gd name="T17" fmla="*/ 253 h 308"/>
                <a:gd name="T18" fmla="*/ 23 w 208"/>
                <a:gd name="T19" fmla="*/ 231 h 308"/>
                <a:gd name="T20" fmla="*/ 0 w 208"/>
                <a:gd name="T21" fmla="*/ 254 h 308"/>
                <a:gd name="T22" fmla="*/ 61 w 208"/>
                <a:gd name="T23" fmla="*/ 308 h 308"/>
                <a:gd name="T24" fmla="*/ 138 w 208"/>
                <a:gd name="T25" fmla="*/ 191 h 308"/>
                <a:gd name="T26" fmla="*/ 127 w 208"/>
                <a:gd name="T27" fmla="*/ 131 h 308"/>
                <a:gd name="T28" fmla="*/ 113 w 208"/>
                <a:gd name="T29" fmla="*/ 71 h 308"/>
                <a:gd name="T30" fmla="*/ 151 w 208"/>
                <a:gd name="T31" fmla="*/ 22 h 308"/>
                <a:gd name="T32" fmla="*/ 187 w 208"/>
                <a:gd name="T33" fmla="*/ 3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308">
                  <a:moveTo>
                    <a:pt x="187" y="37"/>
                  </a:moveTo>
                  <a:cubicBezTo>
                    <a:pt x="187" y="37"/>
                    <a:pt x="195" y="24"/>
                    <a:pt x="208" y="23"/>
                  </a:cubicBezTo>
                  <a:cubicBezTo>
                    <a:pt x="208" y="23"/>
                    <a:pt x="190" y="0"/>
                    <a:pt x="148" y="0"/>
                  </a:cubicBezTo>
                  <a:cubicBezTo>
                    <a:pt x="105" y="0"/>
                    <a:pt x="70" y="42"/>
                    <a:pt x="70" y="110"/>
                  </a:cubicBezTo>
                  <a:cubicBezTo>
                    <a:pt x="70" y="110"/>
                    <a:pt x="69" y="141"/>
                    <a:pt x="84" y="178"/>
                  </a:cubicBezTo>
                  <a:cubicBezTo>
                    <a:pt x="98" y="215"/>
                    <a:pt x="95" y="234"/>
                    <a:pt x="95" y="234"/>
                  </a:cubicBezTo>
                  <a:cubicBezTo>
                    <a:pt x="95" y="234"/>
                    <a:pt x="93" y="286"/>
                    <a:pt x="53" y="286"/>
                  </a:cubicBezTo>
                  <a:cubicBezTo>
                    <a:pt x="53" y="286"/>
                    <a:pt x="23" y="288"/>
                    <a:pt x="23" y="273"/>
                  </a:cubicBezTo>
                  <a:cubicBezTo>
                    <a:pt x="23" y="273"/>
                    <a:pt x="45" y="274"/>
                    <a:pt x="45" y="253"/>
                  </a:cubicBezTo>
                  <a:cubicBezTo>
                    <a:pt x="45" y="232"/>
                    <a:pt x="23" y="231"/>
                    <a:pt x="23" y="231"/>
                  </a:cubicBezTo>
                  <a:cubicBezTo>
                    <a:pt x="23" y="231"/>
                    <a:pt x="0" y="232"/>
                    <a:pt x="0" y="254"/>
                  </a:cubicBezTo>
                  <a:cubicBezTo>
                    <a:pt x="0" y="276"/>
                    <a:pt x="19" y="308"/>
                    <a:pt x="61" y="308"/>
                  </a:cubicBezTo>
                  <a:cubicBezTo>
                    <a:pt x="103" y="308"/>
                    <a:pt x="138" y="261"/>
                    <a:pt x="138" y="191"/>
                  </a:cubicBezTo>
                  <a:cubicBezTo>
                    <a:pt x="138" y="191"/>
                    <a:pt x="137" y="153"/>
                    <a:pt x="127" y="131"/>
                  </a:cubicBezTo>
                  <a:cubicBezTo>
                    <a:pt x="118" y="109"/>
                    <a:pt x="113" y="84"/>
                    <a:pt x="113" y="71"/>
                  </a:cubicBezTo>
                  <a:cubicBezTo>
                    <a:pt x="113" y="58"/>
                    <a:pt x="112" y="22"/>
                    <a:pt x="151" y="22"/>
                  </a:cubicBezTo>
                  <a:cubicBezTo>
                    <a:pt x="151" y="22"/>
                    <a:pt x="172" y="23"/>
                    <a:pt x="187" y="3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1514476" y="1014412"/>
              <a:ext cx="76200" cy="57150"/>
            </a:xfrm>
            <a:custGeom>
              <a:avLst/>
              <a:gdLst>
                <a:gd name="T0" fmla="*/ 0 w 114"/>
                <a:gd name="T1" fmla="*/ 82 h 82"/>
                <a:gd name="T2" fmla="*/ 8 w 114"/>
                <a:gd name="T3" fmla="*/ 82 h 82"/>
                <a:gd name="T4" fmla="*/ 42 w 114"/>
                <a:gd name="T5" fmla="*/ 50 h 82"/>
                <a:gd name="T6" fmla="*/ 81 w 114"/>
                <a:gd name="T7" fmla="*/ 38 h 82"/>
                <a:gd name="T8" fmla="*/ 114 w 114"/>
                <a:gd name="T9" fmla="*/ 3 h 82"/>
                <a:gd name="T10" fmla="*/ 106 w 114"/>
                <a:gd name="T11" fmla="*/ 0 h 82"/>
                <a:gd name="T12" fmla="*/ 73 w 114"/>
                <a:gd name="T13" fmla="*/ 27 h 82"/>
                <a:gd name="T14" fmla="*/ 0 w 114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2">
                  <a:moveTo>
                    <a:pt x="0" y="82"/>
                  </a:moveTo>
                  <a:lnTo>
                    <a:pt x="8" y="82"/>
                  </a:lnTo>
                  <a:cubicBezTo>
                    <a:pt x="8" y="82"/>
                    <a:pt x="14" y="50"/>
                    <a:pt x="42" y="50"/>
                  </a:cubicBezTo>
                  <a:lnTo>
                    <a:pt x="81" y="38"/>
                  </a:lnTo>
                  <a:cubicBezTo>
                    <a:pt x="81" y="38"/>
                    <a:pt x="114" y="29"/>
                    <a:pt x="114" y="3"/>
                  </a:cubicBezTo>
                  <a:lnTo>
                    <a:pt x="106" y="0"/>
                  </a:lnTo>
                  <a:cubicBezTo>
                    <a:pt x="106" y="0"/>
                    <a:pt x="105" y="27"/>
                    <a:pt x="73" y="27"/>
                  </a:cubicBezTo>
                  <a:cubicBezTo>
                    <a:pt x="41" y="27"/>
                    <a:pt x="0" y="51"/>
                    <a:pt x="0" y="8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 userDrawn="1"/>
          </p:nvSpPr>
          <p:spPr bwMode="auto">
            <a:xfrm>
              <a:off x="1612901" y="971550"/>
              <a:ext cx="31750" cy="3016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1573213" y="1000125"/>
              <a:ext cx="85725" cy="160338"/>
            </a:xfrm>
            <a:custGeom>
              <a:avLst/>
              <a:gdLst>
                <a:gd name="T0" fmla="*/ 83 w 127"/>
                <a:gd name="T1" fmla="*/ 19 h 228"/>
                <a:gd name="T2" fmla="*/ 116 w 127"/>
                <a:gd name="T3" fmla="*/ 0 h 228"/>
                <a:gd name="T4" fmla="*/ 127 w 127"/>
                <a:gd name="T5" fmla="*/ 61 h 228"/>
                <a:gd name="T6" fmla="*/ 3 w 127"/>
                <a:gd name="T7" fmla="*/ 228 h 228"/>
                <a:gd name="T8" fmla="*/ 0 w 127"/>
                <a:gd name="T9" fmla="*/ 192 h 228"/>
                <a:gd name="T10" fmla="*/ 90 w 127"/>
                <a:gd name="T11" fmla="*/ 63 h 228"/>
                <a:gd name="T12" fmla="*/ 83 w 127"/>
                <a:gd name="T13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28">
                  <a:moveTo>
                    <a:pt x="83" y="19"/>
                  </a:moveTo>
                  <a:cubicBezTo>
                    <a:pt x="83" y="19"/>
                    <a:pt x="103" y="20"/>
                    <a:pt x="116" y="0"/>
                  </a:cubicBezTo>
                  <a:cubicBezTo>
                    <a:pt x="116" y="0"/>
                    <a:pt x="127" y="26"/>
                    <a:pt x="127" y="61"/>
                  </a:cubicBezTo>
                  <a:cubicBezTo>
                    <a:pt x="127" y="97"/>
                    <a:pt x="106" y="196"/>
                    <a:pt x="3" y="228"/>
                  </a:cubicBezTo>
                  <a:cubicBezTo>
                    <a:pt x="3" y="228"/>
                    <a:pt x="6" y="198"/>
                    <a:pt x="0" y="192"/>
                  </a:cubicBezTo>
                  <a:cubicBezTo>
                    <a:pt x="0" y="192"/>
                    <a:pt x="90" y="150"/>
                    <a:pt x="90" y="63"/>
                  </a:cubicBezTo>
                  <a:cubicBezTo>
                    <a:pt x="90" y="63"/>
                    <a:pt x="89" y="25"/>
                    <a:pt x="83" y="19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5" r:id="rId3"/>
    <p:sldLayoutId id="2147483686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ageBeursW04-Black" panose="020B0A0402020101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3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8EEA4A-EC93-441B-BED6-8D8E546C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44E0EA-EBE0-411C-9AA9-C585C623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642027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I02022_slide_template.pptx" id="{1F2364E4-E5AB-475D-89F5-3AD23BBA2047}" vid="{9BAD9A90-9F95-41D0-A0E9-A98C099199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Calibri</vt:lpstr>
      <vt:lpstr>Arial</vt:lpstr>
      <vt:lpstr>BerlageBeursW04-Black</vt:lpstr>
      <vt:lpstr>BerlageBeursW04-Light</vt:lpstr>
      <vt:lpstr>Aangepast ontwerp</vt:lpstr>
      <vt:lpstr>PowerPoint-presentatie</vt:lpstr>
      <vt:lpstr>PowerPoint-presentatie</vt:lpstr>
      <vt:lpstr>PowerPoint-presentatie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Spierings, H.T.</dc:creator>
  <cp:lastModifiedBy>Eric Spierings</cp:lastModifiedBy>
  <cp:revision>38</cp:revision>
  <dcterms:created xsi:type="dcterms:W3CDTF">2020-10-30T10:38:04Z</dcterms:created>
  <dcterms:modified xsi:type="dcterms:W3CDTF">2022-03-28T04:12:52Z</dcterms:modified>
</cp:coreProperties>
</file>