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07752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07752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9d528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9d528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9d5287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9d5287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b602d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b602d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07752e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b07752e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08630b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908630b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l7.org/fhir/datatypes.html#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discussion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15 Utrecht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Oct 10&amp;11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9300" y="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HAML Spec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9300" y="62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https://github.com/lgragert/haml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050" y="1483400"/>
            <a:ext cx="5489499" cy="160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28" y="1939900"/>
            <a:ext cx="3144225" cy="29825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859375" y="3492775"/>
            <a:ext cx="413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aml__version_0_3.xsd = “workshop version”</a:t>
            </a:r>
            <a:br>
              <a:rPr lang="en"/>
            </a:br>
            <a:br>
              <a:rPr lang="en"/>
            </a:br>
            <a:r>
              <a:rPr lang="en"/>
              <a:t>Focused on Single Antigen Bead Assays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7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46400"/>
            <a:ext cx="8684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Negative/Positive control SAMPLES for “calibrating” the machine/run</a:t>
            </a:r>
            <a:endParaRPr sz="1000">
              <a:highlight>
                <a:schemeClr val="accent6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Specificity - </a:t>
            </a:r>
            <a:r>
              <a:rPr lang="en" sz="1000">
                <a:highlight>
                  <a:schemeClr val="accent6"/>
                </a:highlight>
              </a:rPr>
              <a:t>Phenotype</a:t>
            </a:r>
            <a:r>
              <a:rPr lang="en" sz="1000">
                <a:highlight>
                  <a:schemeClr val="accent6"/>
                </a:highlight>
              </a:rPr>
              <a:t> list string?</a:t>
            </a:r>
            <a:endParaRPr sz="1000">
              <a:highlight>
                <a:schemeClr val="accent6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Sample - level Cumulative interpretation</a:t>
            </a:r>
            <a:endParaRPr sz="1000">
              <a:highlight>
                <a:schemeClr val="accent6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What are the positive antibodies in this sample?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Order Number? Test ID? For replicate tests on the same sample.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For SampleID and TestID </a:t>
            </a:r>
            <a:r>
              <a:rPr lang="en" sz="1000"/>
              <a:t>- what is the namespace of who assigned the sample IDs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https://hl7.org/fhir/datatypes.html#Identifier</a:t>
            </a:r>
            <a:br>
              <a:rPr lang="en" sz="1000"/>
            </a:br>
            <a:r>
              <a:rPr lang="en" sz="1000"/>
              <a:t>Look to FHIR for inspiration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Smarter Structure - be sure </a:t>
            </a:r>
            <a:br>
              <a:rPr lang="en" sz="1000">
                <a:highlight>
                  <a:schemeClr val="accent6"/>
                </a:highlight>
              </a:rPr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</a:t>
            </a:r>
            <a:r>
              <a:rPr lang="en" sz="1000">
                <a:highlight>
                  <a:schemeClr val="accent6"/>
                </a:highlight>
              </a:rPr>
              <a:t>dentifiers.  Document/sample/reporting center. Test ID. </a:t>
            </a:r>
            <a:br>
              <a:rPr lang="en" sz="1000">
                <a:highlight>
                  <a:schemeClr val="accent6"/>
                </a:highlight>
              </a:rPr>
            </a:br>
            <a:r>
              <a:rPr lang="en" sz="1000">
                <a:highlight>
                  <a:schemeClr val="accent6"/>
                </a:highlight>
              </a:rPr>
              <a:t>	Define a nested definition for IDs. The parent IDs can “inherit” the generic ID definition ( inspired by FHIR)</a:t>
            </a:r>
            <a:endParaRPr sz="1000">
              <a:highlight>
                <a:schemeClr val="accent6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“Acceptables and Unnacceptable”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“Determinants”: Antigens / Alleles / etc. Broad / Split. Heterodimers? Epitopes?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CDC Panel (Cells)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Flow-Panel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Clarity in Override Reasons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Date Formats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Formulas </a:t>
            </a:r>
            <a:endParaRPr sz="1000">
              <a:highlight>
                <a:schemeClr val="accent6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highlight>
                  <a:schemeClr val="accent6"/>
                </a:highlight>
              </a:rPr>
              <a:t>(Distinguishing Raw vs Adjusted MFI)</a:t>
            </a:r>
            <a:endParaRPr sz="1000">
              <a:highlight>
                <a:schemeClr val="accent6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HL7 FHIR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Can we flag a specificity/bead as “self” or “nonself”</a:t>
            </a:r>
            <a:endParaRPr sz="1000">
              <a:highlight>
                <a:schemeClr val="accent6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highlight>
                  <a:schemeClr val="accent6"/>
                </a:highlight>
              </a:rPr>
              <a:t>Annotation field / Exclusion mark</a:t>
            </a:r>
            <a:endParaRPr sz="1000">
              <a:highlight>
                <a:schemeClr val="accent6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highlight>
                  <a:schemeClr val="accent6"/>
                </a:highlight>
              </a:rPr>
              <a:t>Divider! This is a way that machines sorta self-calibrate so that different machines can be comparable</a:t>
            </a:r>
            <a:endParaRPr sz="10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Looked at the previous standard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Redefined the HAML with a patient-focused structure.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Looked at options for controls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Bead positive negative controls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Positive &amp; negative serum controls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Discussed the divisor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to report the calibration constants which actually change the “raw” data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 the ideas of Bead values, and interpretation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Bead-specific interpretation and assay </a:t>
            </a:r>
            <a:r>
              <a:rPr lang="en"/>
              <a:t>interpretation</a:t>
            </a:r>
            <a:r>
              <a:rPr lang="en"/>
              <a:t>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Raw MFI and adjusted MFI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Formula for calculating it (free form text)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Discuss PLString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Separate concept with overlapping ideas with GL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Things	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Harden the Format,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what things are,precise cardinality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Strengthen the XSD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a healthcare through FHIR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</a:t>
            </a:r>
            <a:r>
              <a:rPr lang="en"/>
              <a:t>implementation</a:t>
            </a:r>
            <a:r>
              <a:rPr lang="en"/>
              <a:t> guide.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78075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the contributions from the interesting folks in this discussion</a:t>
            </a:r>
            <a:br>
              <a:rPr lang="en"/>
            </a:br>
            <a:r>
              <a:rPr lang="en"/>
              <a:t>(no particular order)	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695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 Gragert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Gottfried Fischer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Eric Spierings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 Matern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Nick Brown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Bram Gerritsen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Kazutoyo Osoegawa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Joost van Averbeke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Zhihong 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Dirk </a:t>
            </a:r>
            <a:r>
              <a:rPr lang="en"/>
              <a:t>Koppenaal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David Wroe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Martin Maiers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93200" y="3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followup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79000" y="877000"/>
            <a:ext cx="9065100" cy="4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PLString communication: Eric - include nomenclature, minimal character sets ~+{}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Fill in the v0_4 XML example, fill in the gaps; </a:t>
            </a:r>
            <a:br>
              <a:rPr lang="en"/>
            </a:br>
            <a:r>
              <a:rPr lang="en"/>
              <a:t>eventually</a:t>
            </a:r>
            <a:r>
              <a:rPr lang="en"/>
              <a:t> make a XSD to accommodate: Ben (commit github today, improve “asap”)</a:t>
            </a:r>
            <a:br>
              <a:rPr lang="en"/>
            </a:br>
            <a:r>
              <a:rPr lang="en"/>
              <a:t>Pass around to the team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Dig up Bob Milius’ work and define path to FHIR (David Wroe)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Eventually - publish 1.0 spec with manuscript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haven’t talked about cell assays….</a:t>
            </a:r>
            <a:br>
              <a:rPr lang="en"/>
            </a:br>
            <a:r>
              <a:rPr lang="en"/>
              <a:t>“MIRING”ish rule-set: </a:t>
            </a:r>
            <a:br>
              <a:rPr lang="en"/>
            </a:br>
            <a:r>
              <a:rPr lang="en"/>
              <a:t>(Lots of people might have opinions on this)</a:t>
            </a:r>
            <a:br>
              <a:rPr lang="en"/>
            </a:br>
            <a:r>
              <a:rPr lang="en"/>
              <a:t>Another manuscript probably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Hackathon with antibody vendors to tell them what to do (Physicians control the world)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