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5.svg"/><Relationship Id="rId4" Type="http://schemas.openxmlformats.org/officeDocument/2006/relationships/image" Target="../media/image10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5.svg"/><Relationship Id="rId4" Type="http://schemas.openxmlformats.org/officeDocument/2006/relationships/image" Target="../media/image10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15E5F-11EE-4AB7-91FE-B79EF3478C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5513-70EE-4AA2-9A6F-C0A079597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Teams: How to win head-to-head matchups</a:t>
          </a:r>
        </a:p>
      </dgm:t>
    </dgm:pt>
    <dgm:pt modelId="{920B1BDA-A598-448A-A5C6-73D7CED8FDFB}" type="parTrans" cxnId="{0BCF3DE4-9A3E-49E3-9B17-E31AE320E16D}">
      <dgm:prSet/>
      <dgm:spPr/>
      <dgm:t>
        <a:bodyPr/>
        <a:lstStyle/>
        <a:p>
          <a:endParaRPr lang="en-US"/>
        </a:p>
      </dgm:t>
    </dgm:pt>
    <dgm:pt modelId="{63149DE0-789D-4DAE-A9D8-6C41A60EBEA3}" type="sibTrans" cxnId="{0BCF3DE4-9A3E-49E3-9B17-E31AE320E16D}">
      <dgm:prSet/>
      <dgm:spPr/>
      <dgm:t>
        <a:bodyPr/>
        <a:lstStyle/>
        <a:p>
          <a:endParaRPr lang="en-US"/>
        </a:p>
      </dgm:t>
    </dgm:pt>
    <dgm:pt modelId="{08635C53-FEF6-4ED1-9225-8F8692583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Coaches: What contributes to winning</a:t>
          </a:r>
        </a:p>
      </dgm:t>
    </dgm:pt>
    <dgm:pt modelId="{B007E0B2-E785-4437-9DC0-9226538721BF}" type="parTrans" cxnId="{5B7D2FFF-4014-4852-BE41-3BC690C39539}">
      <dgm:prSet/>
      <dgm:spPr/>
      <dgm:t>
        <a:bodyPr/>
        <a:lstStyle/>
        <a:p>
          <a:endParaRPr lang="en-US"/>
        </a:p>
      </dgm:t>
    </dgm:pt>
    <dgm:pt modelId="{6A7806D9-6B0F-451D-89F3-419BEDB4CB63}" type="sibTrans" cxnId="{5B7D2FFF-4014-4852-BE41-3BC690C39539}">
      <dgm:prSet/>
      <dgm:spPr/>
      <dgm:t>
        <a:bodyPr/>
        <a:lstStyle/>
        <a:p>
          <a:endParaRPr lang="en-US"/>
        </a:p>
      </dgm:t>
    </dgm:pt>
    <dgm:pt modelId="{98910BC9-BD49-48A1-B472-22FD0E35F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Companies/Outsiders: Possible better outcomes for gambling, bets, etc.</a:t>
          </a:r>
        </a:p>
      </dgm:t>
    </dgm:pt>
    <dgm:pt modelId="{34096004-29C6-4610-A9A0-1277C0A8F424}" type="parTrans" cxnId="{76497180-57AB-4994-960B-B9D55B9104FF}">
      <dgm:prSet/>
      <dgm:spPr/>
      <dgm:t>
        <a:bodyPr/>
        <a:lstStyle/>
        <a:p>
          <a:endParaRPr lang="en-US"/>
        </a:p>
      </dgm:t>
    </dgm:pt>
    <dgm:pt modelId="{EC78E39F-B869-4465-932D-3B4677B5700A}" type="sibTrans" cxnId="{76497180-57AB-4994-960B-B9D55B9104FF}">
      <dgm:prSet/>
      <dgm:spPr/>
      <dgm:t>
        <a:bodyPr/>
        <a:lstStyle/>
        <a:p>
          <a:endParaRPr lang="en-US"/>
        </a:p>
      </dgm:t>
    </dgm:pt>
    <dgm:pt modelId="{705BBDC7-8E73-4210-8B16-57AEA66326D2}" type="pres">
      <dgm:prSet presAssocID="{7DC15E5F-11EE-4AB7-91FE-B79EF3478CE3}" presName="root" presStyleCnt="0">
        <dgm:presLayoutVars>
          <dgm:dir/>
          <dgm:resizeHandles val="exact"/>
        </dgm:presLayoutVars>
      </dgm:prSet>
      <dgm:spPr/>
    </dgm:pt>
    <dgm:pt modelId="{4F746F94-B7AB-4865-9493-6834E7A558FA}" type="pres">
      <dgm:prSet presAssocID="{3C0C5513-70EE-4AA2-9A6F-C0A079597C3F}" presName="compNode" presStyleCnt="0"/>
      <dgm:spPr/>
    </dgm:pt>
    <dgm:pt modelId="{D2959F81-6264-4E48-9BBC-01EF9F2235B7}" type="pres">
      <dgm:prSet presAssocID="{3C0C5513-70EE-4AA2-9A6F-C0A079597C3F}" presName="bgRect" presStyleLbl="bgShp" presStyleIdx="0" presStyleCnt="3"/>
      <dgm:spPr/>
    </dgm:pt>
    <dgm:pt modelId="{69FF7103-C6B5-4CDC-820A-4B1CAA225729}" type="pres">
      <dgm:prSet presAssocID="{3C0C5513-70EE-4AA2-9A6F-C0A079597C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960C6DC-96DA-45A6-9C14-E50D03B8B146}" type="pres">
      <dgm:prSet presAssocID="{3C0C5513-70EE-4AA2-9A6F-C0A079597C3F}" presName="spaceRect" presStyleCnt="0"/>
      <dgm:spPr/>
    </dgm:pt>
    <dgm:pt modelId="{76A61FFC-7D5C-4C7C-A44C-683AD65B6895}" type="pres">
      <dgm:prSet presAssocID="{3C0C5513-70EE-4AA2-9A6F-C0A079597C3F}" presName="parTx" presStyleLbl="revTx" presStyleIdx="0" presStyleCnt="3">
        <dgm:presLayoutVars>
          <dgm:chMax val="0"/>
          <dgm:chPref val="0"/>
        </dgm:presLayoutVars>
      </dgm:prSet>
      <dgm:spPr/>
    </dgm:pt>
    <dgm:pt modelId="{D67AA0ED-5F19-45BE-B75D-16BD8EC3E7FC}" type="pres">
      <dgm:prSet presAssocID="{63149DE0-789D-4DAE-A9D8-6C41A60EBEA3}" presName="sibTrans" presStyleCnt="0"/>
      <dgm:spPr/>
    </dgm:pt>
    <dgm:pt modelId="{69F69FDE-BD88-4B5B-97A0-A5F0D3DF0554}" type="pres">
      <dgm:prSet presAssocID="{08635C53-FEF6-4ED1-9225-8F8692583D29}" presName="compNode" presStyleCnt="0"/>
      <dgm:spPr/>
    </dgm:pt>
    <dgm:pt modelId="{DD84ADF2-FDCE-4C43-8A98-C1CBBFB133AD}" type="pres">
      <dgm:prSet presAssocID="{08635C53-FEF6-4ED1-9225-8F8692583D29}" presName="bgRect" presStyleLbl="bgShp" presStyleIdx="1" presStyleCnt="3"/>
      <dgm:spPr/>
    </dgm:pt>
    <dgm:pt modelId="{C2D44460-AA0B-4650-85E2-CDE86C02A05D}" type="pres">
      <dgm:prSet presAssocID="{08635C53-FEF6-4ED1-9225-8F8692583D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992953-AF55-4AC6-B3C6-9C5798C88D8C}" type="pres">
      <dgm:prSet presAssocID="{08635C53-FEF6-4ED1-9225-8F8692583D29}" presName="spaceRect" presStyleCnt="0"/>
      <dgm:spPr/>
    </dgm:pt>
    <dgm:pt modelId="{1998215E-20F0-4091-866F-F1A39454986F}" type="pres">
      <dgm:prSet presAssocID="{08635C53-FEF6-4ED1-9225-8F8692583D29}" presName="parTx" presStyleLbl="revTx" presStyleIdx="1" presStyleCnt="3">
        <dgm:presLayoutVars>
          <dgm:chMax val="0"/>
          <dgm:chPref val="0"/>
        </dgm:presLayoutVars>
      </dgm:prSet>
      <dgm:spPr/>
    </dgm:pt>
    <dgm:pt modelId="{2BE552B9-7F6B-43D1-BACF-A2279CCAA241}" type="pres">
      <dgm:prSet presAssocID="{6A7806D9-6B0F-451D-89F3-419BEDB4CB63}" presName="sibTrans" presStyleCnt="0"/>
      <dgm:spPr/>
    </dgm:pt>
    <dgm:pt modelId="{8C1E1ECC-2F68-4E5D-B4A3-4C64B2981307}" type="pres">
      <dgm:prSet presAssocID="{98910BC9-BD49-48A1-B472-22FD0E35FD73}" presName="compNode" presStyleCnt="0"/>
      <dgm:spPr/>
    </dgm:pt>
    <dgm:pt modelId="{315D576F-2C21-491C-BD2E-B438F1654099}" type="pres">
      <dgm:prSet presAssocID="{98910BC9-BD49-48A1-B472-22FD0E35FD73}" presName="bgRect" presStyleLbl="bgShp" presStyleIdx="2" presStyleCnt="3"/>
      <dgm:spPr/>
    </dgm:pt>
    <dgm:pt modelId="{C355F9C6-D55A-4C8E-A4E3-56BAE099EC0C}" type="pres">
      <dgm:prSet presAssocID="{98910BC9-BD49-48A1-B472-22FD0E35FD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753A63-0FBD-4283-AC0E-5BB05FB3FA19}" type="pres">
      <dgm:prSet presAssocID="{98910BC9-BD49-48A1-B472-22FD0E35FD73}" presName="spaceRect" presStyleCnt="0"/>
      <dgm:spPr/>
    </dgm:pt>
    <dgm:pt modelId="{695B125C-928C-4923-B9C4-324C622BDF82}" type="pres">
      <dgm:prSet presAssocID="{98910BC9-BD49-48A1-B472-22FD0E35FD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497180-57AB-4994-960B-B9D55B9104FF}" srcId="{7DC15E5F-11EE-4AB7-91FE-B79EF3478CE3}" destId="{98910BC9-BD49-48A1-B472-22FD0E35FD73}" srcOrd="2" destOrd="0" parTransId="{34096004-29C6-4610-A9A0-1277C0A8F424}" sibTransId="{EC78E39F-B869-4465-932D-3B4677B5700A}"/>
    <dgm:cxn modelId="{A7F2528B-4AA0-4BA9-B086-93F26C0CF78E}" type="presOf" srcId="{98910BC9-BD49-48A1-B472-22FD0E35FD73}" destId="{695B125C-928C-4923-B9C4-324C622BDF82}" srcOrd="0" destOrd="0" presId="urn:microsoft.com/office/officeart/2018/2/layout/IconVerticalSolidList"/>
    <dgm:cxn modelId="{DDA5419D-89FA-41DE-AD82-15E201B5A8AE}" type="presOf" srcId="{3C0C5513-70EE-4AA2-9A6F-C0A079597C3F}" destId="{76A61FFC-7D5C-4C7C-A44C-683AD65B6895}" srcOrd="0" destOrd="0" presId="urn:microsoft.com/office/officeart/2018/2/layout/IconVerticalSolidList"/>
    <dgm:cxn modelId="{A84982A6-5FEC-42AE-A7B2-9D15946A589E}" type="presOf" srcId="{7DC15E5F-11EE-4AB7-91FE-B79EF3478CE3}" destId="{705BBDC7-8E73-4210-8B16-57AEA66326D2}" srcOrd="0" destOrd="0" presId="urn:microsoft.com/office/officeart/2018/2/layout/IconVerticalSolidList"/>
    <dgm:cxn modelId="{0BCF3DE4-9A3E-49E3-9B17-E31AE320E16D}" srcId="{7DC15E5F-11EE-4AB7-91FE-B79EF3478CE3}" destId="{3C0C5513-70EE-4AA2-9A6F-C0A079597C3F}" srcOrd="0" destOrd="0" parTransId="{920B1BDA-A598-448A-A5C6-73D7CED8FDFB}" sibTransId="{63149DE0-789D-4DAE-A9D8-6C41A60EBEA3}"/>
    <dgm:cxn modelId="{62D40DEB-F130-4E4B-AEF5-2F53739E9E5E}" type="presOf" srcId="{08635C53-FEF6-4ED1-9225-8F8692583D29}" destId="{1998215E-20F0-4091-866F-F1A39454986F}" srcOrd="0" destOrd="0" presId="urn:microsoft.com/office/officeart/2018/2/layout/IconVerticalSolidList"/>
    <dgm:cxn modelId="{5B7D2FFF-4014-4852-BE41-3BC690C39539}" srcId="{7DC15E5F-11EE-4AB7-91FE-B79EF3478CE3}" destId="{08635C53-FEF6-4ED1-9225-8F8692583D29}" srcOrd="1" destOrd="0" parTransId="{B007E0B2-E785-4437-9DC0-9226538721BF}" sibTransId="{6A7806D9-6B0F-451D-89F3-419BEDB4CB63}"/>
    <dgm:cxn modelId="{E23D1BC6-7690-4E52-BF03-8D969DDF4DB7}" type="presParOf" srcId="{705BBDC7-8E73-4210-8B16-57AEA66326D2}" destId="{4F746F94-B7AB-4865-9493-6834E7A558FA}" srcOrd="0" destOrd="0" presId="urn:microsoft.com/office/officeart/2018/2/layout/IconVerticalSolidList"/>
    <dgm:cxn modelId="{2FA7619E-6D92-450E-9967-FBF35A37642E}" type="presParOf" srcId="{4F746F94-B7AB-4865-9493-6834E7A558FA}" destId="{D2959F81-6264-4E48-9BBC-01EF9F2235B7}" srcOrd="0" destOrd="0" presId="urn:microsoft.com/office/officeart/2018/2/layout/IconVerticalSolidList"/>
    <dgm:cxn modelId="{F34BCA25-DEE1-4CDD-9BF8-3B7AE8CEBB1A}" type="presParOf" srcId="{4F746F94-B7AB-4865-9493-6834E7A558FA}" destId="{69FF7103-C6B5-4CDC-820A-4B1CAA225729}" srcOrd="1" destOrd="0" presId="urn:microsoft.com/office/officeart/2018/2/layout/IconVerticalSolidList"/>
    <dgm:cxn modelId="{75D6F36B-3721-4628-BC66-511600BAC36C}" type="presParOf" srcId="{4F746F94-B7AB-4865-9493-6834E7A558FA}" destId="{F960C6DC-96DA-45A6-9C14-E50D03B8B146}" srcOrd="2" destOrd="0" presId="urn:microsoft.com/office/officeart/2018/2/layout/IconVerticalSolidList"/>
    <dgm:cxn modelId="{BCD45A7D-FADA-4790-B6CB-F188AAAB83C0}" type="presParOf" srcId="{4F746F94-B7AB-4865-9493-6834E7A558FA}" destId="{76A61FFC-7D5C-4C7C-A44C-683AD65B6895}" srcOrd="3" destOrd="0" presId="urn:microsoft.com/office/officeart/2018/2/layout/IconVerticalSolidList"/>
    <dgm:cxn modelId="{9B7F8C8B-3BDB-4A7C-94E0-AE06EBCC5347}" type="presParOf" srcId="{705BBDC7-8E73-4210-8B16-57AEA66326D2}" destId="{D67AA0ED-5F19-45BE-B75D-16BD8EC3E7FC}" srcOrd="1" destOrd="0" presId="urn:microsoft.com/office/officeart/2018/2/layout/IconVerticalSolidList"/>
    <dgm:cxn modelId="{A7A3F712-A2D5-4E2E-872E-010BD7705D0E}" type="presParOf" srcId="{705BBDC7-8E73-4210-8B16-57AEA66326D2}" destId="{69F69FDE-BD88-4B5B-97A0-A5F0D3DF0554}" srcOrd="2" destOrd="0" presId="urn:microsoft.com/office/officeart/2018/2/layout/IconVerticalSolidList"/>
    <dgm:cxn modelId="{5AA81B01-6CF0-45CA-AE2A-933045A0BE58}" type="presParOf" srcId="{69F69FDE-BD88-4B5B-97A0-A5F0D3DF0554}" destId="{DD84ADF2-FDCE-4C43-8A98-C1CBBFB133AD}" srcOrd="0" destOrd="0" presId="urn:microsoft.com/office/officeart/2018/2/layout/IconVerticalSolidList"/>
    <dgm:cxn modelId="{DDA60DCA-E30A-460D-BBE7-4FEC57CB4024}" type="presParOf" srcId="{69F69FDE-BD88-4B5B-97A0-A5F0D3DF0554}" destId="{C2D44460-AA0B-4650-85E2-CDE86C02A05D}" srcOrd="1" destOrd="0" presId="urn:microsoft.com/office/officeart/2018/2/layout/IconVerticalSolidList"/>
    <dgm:cxn modelId="{A6E05321-7758-4F3E-A979-3CE752A8B3B7}" type="presParOf" srcId="{69F69FDE-BD88-4B5B-97A0-A5F0D3DF0554}" destId="{C4992953-AF55-4AC6-B3C6-9C5798C88D8C}" srcOrd="2" destOrd="0" presId="urn:microsoft.com/office/officeart/2018/2/layout/IconVerticalSolidList"/>
    <dgm:cxn modelId="{6646D86C-5982-46F5-B95D-6B2BA2AD7488}" type="presParOf" srcId="{69F69FDE-BD88-4B5B-97A0-A5F0D3DF0554}" destId="{1998215E-20F0-4091-866F-F1A39454986F}" srcOrd="3" destOrd="0" presId="urn:microsoft.com/office/officeart/2018/2/layout/IconVerticalSolidList"/>
    <dgm:cxn modelId="{2B6009EA-9D2A-41DD-ABC1-DCC60A7DCC98}" type="presParOf" srcId="{705BBDC7-8E73-4210-8B16-57AEA66326D2}" destId="{2BE552B9-7F6B-43D1-BACF-A2279CCAA241}" srcOrd="3" destOrd="0" presId="urn:microsoft.com/office/officeart/2018/2/layout/IconVerticalSolidList"/>
    <dgm:cxn modelId="{769847B6-D1C9-4A18-81D0-D9223FA21584}" type="presParOf" srcId="{705BBDC7-8E73-4210-8B16-57AEA66326D2}" destId="{8C1E1ECC-2F68-4E5D-B4A3-4C64B2981307}" srcOrd="4" destOrd="0" presId="urn:microsoft.com/office/officeart/2018/2/layout/IconVerticalSolidList"/>
    <dgm:cxn modelId="{6386DE4D-2A01-4596-8D0B-A33D420B16B9}" type="presParOf" srcId="{8C1E1ECC-2F68-4E5D-B4A3-4C64B2981307}" destId="{315D576F-2C21-491C-BD2E-B438F1654099}" srcOrd="0" destOrd="0" presId="urn:microsoft.com/office/officeart/2018/2/layout/IconVerticalSolidList"/>
    <dgm:cxn modelId="{484C17A4-B80A-463F-B0AB-C396D20FA46C}" type="presParOf" srcId="{8C1E1ECC-2F68-4E5D-B4A3-4C64B2981307}" destId="{C355F9C6-D55A-4C8E-A4E3-56BAE099EC0C}" srcOrd="1" destOrd="0" presId="urn:microsoft.com/office/officeart/2018/2/layout/IconVerticalSolidList"/>
    <dgm:cxn modelId="{DD2BE918-D7B9-487A-902B-02EE547DFDA1}" type="presParOf" srcId="{8C1E1ECC-2F68-4E5D-B4A3-4C64B2981307}" destId="{45753A63-0FBD-4283-AC0E-5BB05FB3FA19}" srcOrd="2" destOrd="0" presId="urn:microsoft.com/office/officeart/2018/2/layout/IconVerticalSolidList"/>
    <dgm:cxn modelId="{6A26D304-3EF3-4916-B098-B10AC9069590}" type="presParOf" srcId="{8C1E1ECC-2F68-4E5D-B4A3-4C64B2981307}" destId="{695B125C-928C-4923-B9C4-324C622BDF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44B5F-406A-4248-9371-9DB7233F9D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8430C-05F4-4676-99DB-E8B8063D8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</a:t>
          </a:r>
        </a:p>
      </dgm:t>
    </dgm:pt>
    <dgm:pt modelId="{51A247B8-15F6-4994-9F23-96681ED5D110}" type="parTrans" cxnId="{48F12BB5-F75F-42EA-9615-89BE99F80C19}">
      <dgm:prSet/>
      <dgm:spPr/>
      <dgm:t>
        <a:bodyPr/>
        <a:lstStyle/>
        <a:p>
          <a:endParaRPr lang="en-US"/>
        </a:p>
      </dgm:t>
    </dgm:pt>
    <dgm:pt modelId="{0CB9D5A1-A096-4908-9E4A-C7C746FB105D}" type="sibTrans" cxnId="{48F12BB5-F75F-42EA-9615-89BE99F80C19}">
      <dgm:prSet/>
      <dgm:spPr/>
      <dgm:t>
        <a:bodyPr/>
        <a:lstStyle/>
        <a:p>
          <a:endParaRPr lang="en-US"/>
        </a:p>
      </dgm:t>
    </dgm:pt>
    <dgm:pt modelId="{81D0729E-14B8-479B-8DC0-74AD2DBE6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</a:t>
          </a:r>
        </a:p>
      </dgm:t>
    </dgm:pt>
    <dgm:pt modelId="{7A79248E-310F-48C8-9B0D-A0D9E50E18B1}" type="parTrans" cxnId="{2B3F9CE9-F1F9-4BFC-9918-42636250F35F}">
      <dgm:prSet/>
      <dgm:spPr/>
      <dgm:t>
        <a:bodyPr/>
        <a:lstStyle/>
        <a:p>
          <a:endParaRPr lang="en-US"/>
        </a:p>
      </dgm:t>
    </dgm:pt>
    <dgm:pt modelId="{0720D2B2-41A8-40B0-94D1-7FF11B09C2BC}" type="sibTrans" cxnId="{2B3F9CE9-F1F9-4BFC-9918-42636250F35F}">
      <dgm:prSet/>
      <dgm:spPr/>
      <dgm:t>
        <a:bodyPr/>
        <a:lstStyle/>
        <a:p>
          <a:endParaRPr lang="en-US"/>
        </a:p>
      </dgm:t>
    </dgm:pt>
    <dgm:pt modelId="{D7178A5D-C376-49F8-9C06-7D035DE69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options for finding probability to predict outcomes for head-to-head matchups</a:t>
          </a:r>
        </a:p>
      </dgm:t>
    </dgm:pt>
    <dgm:pt modelId="{70A55B89-7949-48A9-8619-9469CDEFBFB1}" type="parTrans" cxnId="{CFB7B843-B68B-40F3-8F11-D3C962BED915}">
      <dgm:prSet/>
      <dgm:spPr/>
      <dgm:t>
        <a:bodyPr/>
        <a:lstStyle/>
        <a:p>
          <a:endParaRPr lang="en-US"/>
        </a:p>
      </dgm:t>
    </dgm:pt>
    <dgm:pt modelId="{7460DB42-BD65-47C3-9789-CC2704FB88B9}" type="sibTrans" cxnId="{CFB7B843-B68B-40F3-8F11-D3C962BED915}">
      <dgm:prSet/>
      <dgm:spPr/>
      <dgm:t>
        <a:bodyPr/>
        <a:lstStyle/>
        <a:p>
          <a:endParaRPr lang="en-US"/>
        </a:p>
      </dgm:t>
    </dgm:pt>
    <dgm:pt modelId="{9101FE27-216B-47F4-8140-D63A653AB784}" type="pres">
      <dgm:prSet presAssocID="{1BB44B5F-406A-4248-9371-9DB7233F9DA3}" presName="root" presStyleCnt="0">
        <dgm:presLayoutVars>
          <dgm:dir/>
          <dgm:resizeHandles val="exact"/>
        </dgm:presLayoutVars>
      </dgm:prSet>
      <dgm:spPr/>
    </dgm:pt>
    <dgm:pt modelId="{0F5DE768-0FBD-40F1-BF8B-6CABE9E05CFF}" type="pres">
      <dgm:prSet presAssocID="{A7C8430C-05F4-4676-99DB-E8B8063D8A5A}" presName="compNode" presStyleCnt="0"/>
      <dgm:spPr/>
    </dgm:pt>
    <dgm:pt modelId="{56B074CF-5B00-4703-AFE2-F0E4C52A9639}" type="pres">
      <dgm:prSet presAssocID="{A7C8430C-05F4-4676-99DB-E8B8063D8A5A}" presName="bgRect" presStyleLbl="bgShp" presStyleIdx="0" presStyleCnt="3"/>
      <dgm:spPr/>
    </dgm:pt>
    <dgm:pt modelId="{05DBFAC7-2BD3-4078-A4DA-BDC0BC8A0AE5}" type="pres">
      <dgm:prSet presAssocID="{A7C8430C-05F4-4676-99DB-E8B8063D8A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7C0223-FD24-462D-B7BA-71492C18BB36}" type="pres">
      <dgm:prSet presAssocID="{A7C8430C-05F4-4676-99DB-E8B8063D8A5A}" presName="spaceRect" presStyleCnt="0"/>
      <dgm:spPr/>
    </dgm:pt>
    <dgm:pt modelId="{A1C9C42E-86E9-46BE-9F92-93C777DA1B01}" type="pres">
      <dgm:prSet presAssocID="{A7C8430C-05F4-4676-99DB-E8B8063D8A5A}" presName="parTx" presStyleLbl="revTx" presStyleIdx="0" presStyleCnt="3">
        <dgm:presLayoutVars>
          <dgm:chMax val="0"/>
          <dgm:chPref val="0"/>
        </dgm:presLayoutVars>
      </dgm:prSet>
      <dgm:spPr/>
    </dgm:pt>
    <dgm:pt modelId="{BDFFEEBC-2AE1-497D-8A8F-EC2A60D43DF0}" type="pres">
      <dgm:prSet presAssocID="{0CB9D5A1-A096-4908-9E4A-C7C746FB105D}" presName="sibTrans" presStyleCnt="0"/>
      <dgm:spPr/>
    </dgm:pt>
    <dgm:pt modelId="{073A10DB-33BD-46F2-89FC-FC56DC99789D}" type="pres">
      <dgm:prSet presAssocID="{81D0729E-14B8-479B-8DC0-74AD2DBE678C}" presName="compNode" presStyleCnt="0"/>
      <dgm:spPr/>
    </dgm:pt>
    <dgm:pt modelId="{9948AA5F-E7FB-4A35-AFB5-0B67F94A4AC8}" type="pres">
      <dgm:prSet presAssocID="{81D0729E-14B8-479B-8DC0-74AD2DBE678C}" presName="bgRect" presStyleLbl="bgShp" presStyleIdx="1" presStyleCnt="3"/>
      <dgm:spPr/>
    </dgm:pt>
    <dgm:pt modelId="{43CB5467-B41A-40C8-AEB9-77533B6D34A7}" type="pres">
      <dgm:prSet presAssocID="{81D0729E-14B8-479B-8DC0-74AD2DBE67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C671197-9C22-476A-ADD4-AB4AB596EDE2}" type="pres">
      <dgm:prSet presAssocID="{81D0729E-14B8-479B-8DC0-74AD2DBE678C}" presName="spaceRect" presStyleCnt="0"/>
      <dgm:spPr/>
    </dgm:pt>
    <dgm:pt modelId="{1CBC99F7-D34F-40DA-BBE6-38CECBCD69BA}" type="pres">
      <dgm:prSet presAssocID="{81D0729E-14B8-479B-8DC0-74AD2DBE678C}" presName="parTx" presStyleLbl="revTx" presStyleIdx="1" presStyleCnt="3">
        <dgm:presLayoutVars>
          <dgm:chMax val="0"/>
          <dgm:chPref val="0"/>
        </dgm:presLayoutVars>
      </dgm:prSet>
      <dgm:spPr/>
    </dgm:pt>
    <dgm:pt modelId="{54CB7804-39AC-4B33-AB46-C90908E3FA8A}" type="pres">
      <dgm:prSet presAssocID="{0720D2B2-41A8-40B0-94D1-7FF11B09C2BC}" presName="sibTrans" presStyleCnt="0"/>
      <dgm:spPr/>
    </dgm:pt>
    <dgm:pt modelId="{DA72BB1C-FD25-4DC4-B5BD-CD0FD66AA23F}" type="pres">
      <dgm:prSet presAssocID="{D7178A5D-C376-49F8-9C06-7D035DE69B84}" presName="compNode" presStyleCnt="0"/>
      <dgm:spPr/>
    </dgm:pt>
    <dgm:pt modelId="{E536431B-0B61-4D31-B227-F8C595EC131D}" type="pres">
      <dgm:prSet presAssocID="{D7178A5D-C376-49F8-9C06-7D035DE69B84}" presName="bgRect" presStyleLbl="bgShp" presStyleIdx="2" presStyleCnt="3"/>
      <dgm:spPr/>
    </dgm:pt>
    <dgm:pt modelId="{B3705E70-5991-4370-B9A9-76E9B28867E8}" type="pres">
      <dgm:prSet presAssocID="{D7178A5D-C376-49F8-9C06-7D035DE69B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DB0EB54-27A0-4C1A-837A-723B57867A27}" type="pres">
      <dgm:prSet presAssocID="{D7178A5D-C376-49F8-9C06-7D035DE69B84}" presName="spaceRect" presStyleCnt="0"/>
      <dgm:spPr/>
    </dgm:pt>
    <dgm:pt modelId="{BD580DA7-F7EE-490E-86C8-A3B2B71D99A4}" type="pres">
      <dgm:prSet presAssocID="{D7178A5D-C376-49F8-9C06-7D035DE69B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AC632A-7AC0-4246-86D0-804DFEA0CB66}" type="presOf" srcId="{A7C8430C-05F4-4676-99DB-E8B8063D8A5A}" destId="{A1C9C42E-86E9-46BE-9F92-93C777DA1B01}" srcOrd="0" destOrd="0" presId="urn:microsoft.com/office/officeart/2018/2/layout/IconVerticalSolidList"/>
    <dgm:cxn modelId="{CFB7B843-B68B-40F3-8F11-D3C962BED915}" srcId="{1BB44B5F-406A-4248-9371-9DB7233F9DA3}" destId="{D7178A5D-C376-49F8-9C06-7D035DE69B84}" srcOrd="2" destOrd="0" parTransId="{70A55B89-7949-48A9-8619-9469CDEFBFB1}" sibTransId="{7460DB42-BD65-47C3-9789-CC2704FB88B9}"/>
    <dgm:cxn modelId="{6125079F-E3E0-453F-B010-15E695029F01}" type="presOf" srcId="{1BB44B5F-406A-4248-9371-9DB7233F9DA3}" destId="{9101FE27-216B-47F4-8140-D63A653AB784}" srcOrd="0" destOrd="0" presId="urn:microsoft.com/office/officeart/2018/2/layout/IconVerticalSolidList"/>
    <dgm:cxn modelId="{7BE5B9A9-6467-4D59-9768-36D7AA733470}" type="presOf" srcId="{81D0729E-14B8-479B-8DC0-74AD2DBE678C}" destId="{1CBC99F7-D34F-40DA-BBE6-38CECBCD69BA}" srcOrd="0" destOrd="0" presId="urn:microsoft.com/office/officeart/2018/2/layout/IconVerticalSolidList"/>
    <dgm:cxn modelId="{48F12BB5-F75F-42EA-9615-89BE99F80C19}" srcId="{1BB44B5F-406A-4248-9371-9DB7233F9DA3}" destId="{A7C8430C-05F4-4676-99DB-E8B8063D8A5A}" srcOrd="0" destOrd="0" parTransId="{51A247B8-15F6-4994-9F23-96681ED5D110}" sibTransId="{0CB9D5A1-A096-4908-9E4A-C7C746FB105D}"/>
    <dgm:cxn modelId="{3BB644B5-867F-4A45-98A0-ACEA95AFDDF0}" type="presOf" srcId="{D7178A5D-C376-49F8-9C06-7D035DE69B84}" destId="{BD580DA7-F7EE-490E-86C8-A3B2B71D99A4}" srcOrd="0" destOrd="0" presId="urn:microsoft.com/office/officeart/2018/2/layout/IconVerticalSolidList"/>
    <dgm:cxn modelId="{2B3F9CE9-F1F9-4BFC-9918-42636250F35F}" srcId="{1BB44B5F-406A-4248-9371-9DB7233F9DA3}" destId="{81D0729E-14B8-479B-8DC0-74AD2DBE678C}" srcOrd="1" destOrd="0" parTransId="{7A79248E-310F-48C8-9B0D-A0D9E50E18B1}" sibTransId="{0720D2B2-41A8-40B0-94D1-7FF11B09C2BC}"/>
    <dgm:cxn modelId="{5923D95C-FB7F-4678-8FBF-6C6640D5DDD2}" type="presParOf" srcId="{9101FE27-216B-47F4-8140-D63A653AB784}" destId="{0F5DE768-0FBD-40F1-BF8B-6CABE9E05CFF}" srcOrd="0" destOrd="0" presId="urn:microsoft.com/office/officeart/2018/2/layout/IconVerticalSolidList"/>
    <dgm:cxn modelId="{D5BB7CCC-DE3E-4A65-8983-19E3C5A19525}" type="presParOf" srcId="{0F5DE768-0FBD-40F1-BF8B-6CABE9E05CFF}" destId="{56B074CF-5B00-4703-AFE2-F0E4C52A9639}" srcOrd="0" destOrd="0" presId="urn:microsoft.com/office/officeart/2018/2/layout/IconVerticalSolidList"/>
    <dgm:cxn modelId="{BF1694A1-AFCD-4A98-9B44-422515D8A28F}" type="presParOf" srcId="{0F5DE768-0FBD-40F1-BF8B-6CABE9E05CFF}" destId="{05DBFAC7-2BD3-4078-A4DA-BDC0BC8A0AE5}" srcOrd="1" destOrd="0" presId="urn:microsoft.com/office/officeart/2018/2/layout/IconVerticalSolidList"/>
    <dgm:cxn modelId="{B95D81FA-CBBD-41CC-B62F-599D91EC0496}" type="presParOf" srcId="{0F5DE768-0FBD-40F1-BF8B-6CABE9E05CFF}" destId="{447C0223-FD24-462D-B7BA-71492C18BB36}" srcOrd="2" destOrd="0" presId="urn:microsoft.com/office/officeart/2018/2/layout/IconVerticalSolidList"/>
    <dgm:cxn modelId="{E30D6FAF-0EEF-4CFA-8F35-6FBB519AEC89}" type="presParOf" srcId="{0F5DE768-0FBD-40F1-BF8B-6CABE9E05CFF}" destId="{A1C9C42E-86E9-46BE-9F92-93C777DA1B01}" srcOrd="3" destOrd="0" presId="urn:microsoft.com/office/officeart/2018/2/layout/IconVerticalSolidList"/>
    <dgm:cxn modelId="{5E387C38-557C-4BEC-BF2A-F657984FE062}" type="presParOf" srcId="{9101FE27-216B-47F4-8140-D63A653AB784}" destId="{BDFFEEBC-2AE1-497D-8A8F-EC2A60D43DF0}" srcOrd="1" destOrd="0" presId="urn:microsoft.com/office/officeart/2018/2/layout/IconVerticalSolidList"/>
    <dgm:cxn modelId="{966A4A45-3E11-4F85-8F75-536CC89AE663}" type="presParOf" srcId="{9101FE27-216B-47F4-8140-D63A653AB784}" destId="{073A10DB-33BD-46F2-89FC-FC56DC99789D}" srcOrd="2" destOrd="0" presId="urn:microsoft.com/office/officeart/2018/2/layout/IconVerticalSolidList"/>
    <dgm:cxn modelId="{8FE7EA12-85F5-483C-B6C5-AD37C16F8750}" type="presParOf" srcId="{073A10DB-33BD-46F2-89FC-FC56DC99789D}" destId="{9948AA5F-E7FB-4A35-AFB5-0B67F94A4AC8}" srcOrd="0" destOrd="0" presId="urn:microsoft.com/office/officeart/2018/2/layout/IconVerticalSolidList"/>
    <dgm:cxn modelId="{24750D85-F0A4-454F-B18D-CBA2CB85B161}" type="presParOf" srcId="{073A10DB-33BD-46F2-89FC-FC56DC99789D}" destId="{43CB5467-B41A-40C8-AEB9-77533B6D34A7}" srcOrd="1" destOrd="0" presId="urn:microsoft.com/office/officeart/2018/2/layout/IconVerticalSolidList"/>
    <dgm:cxn modelId="{AF39FC96-2284-48CF-931C-BE34BD2B7DF4}" type="presParOf" srcId="{073A10DB-33BD-46F2-89FC-FC56DC99789D}" destId="{6C671197-9C22-476A-ADD4-AB4AB596EDE2}" srcOrd="2" destOrd="0" presId="urn:microsoft.com/office/officeart/2018/2/layout/IconVerticalSolidList"/>
    <dgm:cxn modelId="{06097F6C-8841-4DC4-84C0-EB0C61E303AD}" type="presParOf" srcId="{073A10DB-33BD-46F2-89FC-FC56DC99789D}" destId="{1CBC99F7-D34F-40DA-BBE6-38CECBCD69BA}" srcOrd="3" destOrd="0" presId="urn:microsoft.com/office/officeart/2018/2/layout/IconVerticalSolidList"/>
    <dgm:cxn modelId="{46375C6A-C658-48C3-B2FA-F6194A82AD84}" type="presParOf" srcId="{9101FE27-216B-47F4-8140-D63A653AB784}" destId="{54CB7804-39AC-4B33-AB46-C90908E3FA8A}" srcOrd="3" destOrd="0" presId="urn:microsoft.com/office/officeart/2018/2/layout/IconVerticalSolidList"/>
    <dgm:cxn modelId="{6AD56824-697D-4EFE-8CFD-B92394F5164E}" type="presParOf" srcId="{9101FE27-216B-47F4-8140-D63A653AB784}" destId="{DA72BB1C-FD25-4DC4-B5BD-CD0FD66AA23F}" srcOrd="4" destOrd="0" presId="urn:microsoft.com/office/officeart/2018/2/layout/IconVerticalSolidList"/>
    <dgm:cxn modelId="{09ACFA70-3E29-44FD-A16F-79551CC7141A}" type="presParOf" srcId="{DA72BB1C-FD25-4DC4-B5BD-CD0FD66AA23F}" destId="{E536431B-0B61-4D31-B227-F8C595EC131D}" srcOrd="0" destOrd="0" presId="urn:microsoft.com/office/officeart/2018/2/layout/IconVerticalSolidList"/>
    <dgm:cxn modelId="{399BF8F2-6C9A-4807-A7AE-137C7C9CAFAA}" type="presParOf" srcId="{DA72BB1C-FD25-4DC4-B5BD-CD0FD66AA23F}" destId="{B3705E70-5991-4370-B9A9-76E9B28867E8}" srcOrd="1" destOrd="0" presId="urn:microsoft.com/office/officeart/2018/2/layout/IconVerticalSolidList"/>
    <dgm:cxn modelId="{B1A82D8E-99D4-4FFA-A71A-3AE326EE9ED2}" type="presParOf" srcId="{DA72BB1C-FD25-4DC4-B5BD-CD0FD66AA23F}" destId="{5DB0EB54-27A0-4C1A-837A-723B57867A27}" srcOrd="2" destOrd="0" presId="urn:microsoft.com/office/officeart/2018/2/layout/IconVerticalSolidList"/>
    <dgm:cxn modelId="{D43009F0-A648-4E5E-8589-442904C1FA19}" type="presParOf" srcId="{DA72BB1C-FD25-4DC4-B5BD-CD0FD66AA23F}" destId="{BD580DA7-F7EE-490E-86C8-A3B2B71D99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88AE2-109B-4E69-8069-95CA5B6F93C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F7E53-6578-43B2-932A-00511CFFD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Combination of accuracy, precision, recall, F1 score</a:t>
          </a:r>
        </a:p>
      </dgm:t>
    </dgm:pt>
    <dgm:pt modelId="{C8C14FBE-5846-4182-A612-1B7628C0B538}" type="parTrans" cxnId="{1B1BD4B1-4D34-4707-AFCF-E204F8F35DAE}">
      <dgm:prSet/>
      <dgm:spPr/>
      <dgm:t>
        <a:bodyPr/>
        <a:lstStyle/>
        <a:p>
          <a:endParaRPr lang="en-US"/>
        </a:p>
      </dgm:t>
    </dgm:pt>
    <dgm:pt modelId="{30CD1B48-779A-4F49-BA6B-D5772BBC95FA}" type="sibTrans" cxnId="{1B1BD4B1-4D34-4707-AFCF-E204F8F35DAE}">
      <dgm:prSet/>
      <dgm:spPr/>
      <dgm:t>
        <a:bodyPr/>
        <a:lstStyle/>
        <a:p>
          <a:endParaRPr lang="en-US"/>
        </a:p>
      </dgm:t>
    </dgm:pt>
    <dgm:pt modelId="{505DC2D8-C6AD-4410-9B02-D44B69D05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Importance: Find which statistics matter most to a win or loss</a:t>
          </a:r>
        </a:p>
      </dgm:t>
    </dgm:pt>
    <dgm:pt modelId="{0E3987F3-9AA5-437C-AD61-34032912DAD1}" type="parTrans" cxnId="{9491057C-3DF2-4FC7-9610-BD0379222D9A}">
      <dgm:prSet/>
      <dgm:spPr/>
      <dgm:t>
        <a:bodyPr/>
        <a:lstStyle/>
        <a:p>
          <a:endParaRPr lang="en-US"/>
        </a:p>
      </dgm:t>
    </dgm:pt>
    <dgm:pt modelId="{7E63F29D-4CA6-4338-9CE7-3F7CF09196CE}" type="sibTrans" cxnId="{9491057C-3DF2-4FC7-9610-BD0379222D9A}">
      <dgm:prSet/>
      <dgm:spPr/>
      <dgm:t>
        <a:bodyPr/>
        <a:lstStyle/>
        <a:p>
          <a:endParaRPr lang="en-US"/>
        </a:p>
      </dgm:t>
    </dgm:pt>
    <dgm:pt modelId="{76DBDE9F-9316-4279-8971-D1D547A710CC}" type="pres">
      <dgm:prSet presAssocID="{08F88AE2-109B-4E69-8069-95CA5B6F93C8}" presName="root" presStyleCnt="0">
        <dgm:presLayoutVars>
          <dgm:dir/>
          <dgm:resizeHandles val="exact"/>
        </dgm:presLayoutVars>
      </dgm:prSet>
      <dgm:spPr/>
    </dgm:pt>
    <dgm:pt modelId="{A0D1A608-E45B-4C04-AC29-B4D77347755F}" type="pres">
      <dgm:prSet presAssocID="{D4CF7E53-6578-43B2-932A-00511CFFD476}" presName="compNode" presStyleCnt="0"/>
      <dgm:spPr/>
    </dgm:pt>
    <dgm:pt modelId="{5518011C-4981-47ED-A42D-17C7BAD4D6A0}" type="pres">
      <dgm:prSet presAssocID="{D4CF7E53-6578-43B2-932A-00511CFFD4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4E5274-9EB5-45AC-8EFE-22B744129253}" type="pres">
      <dgm:prSet presAssocID="{D4CF7E53-6578-43B2-932A-00511CFFD476}" presName="spaceRect" presStyleCnt="0"/>
      <dgm:spPr/>
    </dgm:pt>
    <dgm:pt modelId="{F42118A1-C153-4CEE-AD28-59F0BDB45ABD}" type="pres">
      <dgm:prSet presAssocID="{D4CF7E53-6578-43B2-932A-00511CFFD476}" presName="textRect" presStyleLbl="revTx" presStyleIdx="0" presStyleCnt="2">
        <dgm:presLayoutVars>
          <dgm:chMax val="1"/>
          <dgm:chPref val="1"/>
        </dgm:presLayoutVars>
      </dgm:prSet>
      <dgm:spPr/>
    </dgm:pt>
    <dgm:pt modelId="{AB9ECAAC-523C-4419-AE71-33E2BA8E2306}" type="pres">
      <dgm:prSet presAssocID="{30CD1B48-779A-4F49-BA6B-D5772BBC95FA}" presName="sibTrans" presStyleCnt="0"/>
      <dgm:spPr/>
    </dgm:pt>
    <dgm:pt modelId="{3FD19A31-9F9D-442A-B16B-0850D19FCDCC}" type="pres">
      <dgm:prSet presAssocID="{505DC2D8-C6AD-4410-9B02-D44B69D05C86}" presName="compNode" presStyleCnt="0"/>
      <dgm:spPr/>
    </dgm:pt>
    <dgm:pt modelId="{24672C86-64A7-474E-88C1-4F07F0E466C6}" type="pres">
      <dgm:prSet presAssocID="{505DC2D8-C6AD-4410-9B02-D44B69D05C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7ADA41-4889-4473-8290-08B5F4FBEE21}" type="pres">
      <dgm:prSet presAssocID="{505DC2D8-C6AD-4410-9B02-D44B69D05C86}" presName="spaceRect" presStyleCnt="0"/>
      <dgm:spPr/>
    </dgm:pt>
    <dgm:pt modelId="{9EF430BC-4A0D-4A10-84FC-A0956D7B4A30}" type="pres">
      <dgm:prSet presAssocID="{505DC2D8-C6AD-4410-9B02-D44B69D05C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D492F05-B331-4BA1-87C2-CEFB2DDF2216}" type="presOf" srcId="{D4CF7E53-6578-43B2-932A-00511CFFD476}" destId="{F42118A1-C153-4CEE-AD28-59F0BDB45ABD}" srcOrd="0" destOrd="0" presId="urn:microsoft.com/office/officeart/2018/2/layout/IconLabelList"/>
    <dgm:cxn modelId="{4CA3C226-63C1-4150-8666-4D85809619BB}" type="presOf" srcId="{505DC2D8-C6AD-4410-9B02-D44B69D05C86}" destId="{9EF430BC-4A0D-4A10-84FC-A0956D7B4A30}" srcOrd="0" destOrd="0" presId="urn:microsoft.com/office/officeart/2018/2/layout/IconLabelList"/>
    <dgm:cxn modelId="{9491057C-3DF2-4FC7-9610-BD0379222D9A}" srcId="{08F88AE2-109B-4E69-8069-95CA5B6F93C8}" destId="{505DC2D8-C6AD-4410-9B02-D44B69D05C86}" srcOrd="1" destOrd="0" parTransId="{0E3987F3-9AA5-437C-AD61-34032912DAD1}" sibTransId="{7E63F29D-4CA6-4338-9CE7-3F7CF09196CE}"/>
    <dgm:cxn modelId="{1B1BD4B1-4D34-4707-AFCF-E204F8F35DAE}" srcId="{08F88AE2-109B-4E69-8069-95CA5B6F93C8}" destId="{D4CF7E53-6578-43B2-932A-00511CFFD476}" srcOrd="0" destOrd="0" parTransId="{C8C14FBE-5846-4182-A612-1B7628C0B538}" sibTransId="{30CD1B48-779A-4F49-BA6B-D5772BBC95FA}"/>
    <dgm:cxn modelId="{350FAEC3-30D7-49C8-BEBB-8B8619CE10C6}" type="presOf" srcId="{08F88AE2-109B-4E69-8069-95CA5B6F93C8}" destId="{76DBDE9F-9316-4279-8971-D1D547A710CC}" srcOrd="0" destOrd="0" presId="urn:microsoft.com/office/officeart/2018/2/layout/IconLabelList"/>
    <dgm:cxn modelId="{79734B28-63B6-4C03-A27F-4605480DC08D}" type="presParOf" srcId="{76DBDE9F-9316-4279-8971-D1D547A710CC}" destId="{A0D1A608-E45B-4C04-AC29-B4D77347755F}" srcOrd="0" destOrd="0" presId="urn:microsoft.com/office/officeart/2018/2/layout/IconLabelList"/>
    <dgm:cxn modelId="{E9807845-47B0-465D-B6C4-1817D218D963}" type="presParOf" srcId="{A0D1A608-E45B-4C04-AC29-B4D77347755F}" destId="{5518011C-4981-47ED-A42D-17C7BAD4D6A0}" srcOrd="0" destOrd="0" presId="urn:microsoft.com/office/officeart/2018/2/layout/IconLabelList"/>
    <dgm:cxn modelId="{27307FBB-55F6-4A41-A6F5-590365A65FFF}" type="presParOf" srcId="{A0D1A608-E45B-4C04-AC29-B4D77347755F}" destId="{084E5274-9EB5-45AC-8EFE-22B744129253}" srcOrd="1" destOrd="0" presId="urn:microsoft.com/office/officeart/2018/2/layout/IconLabelList"/>
    <dgm:cxn modelId="{2A6E302D-7C39-4BE7-AF6F-2D24D3A9BC9A}" type="presParOf" srcId="{A0D1A608-E45B-4C04-AC29-B4D77347755F}" destId="{F42118A1-C153-4CEE-AD28-59F0BDB45ABD}" srcOrd="2" destOrd="0" presId="urn:microsoft.com/office/officeart/2018/2/layout/IconLabelList"/>
    <dgm:cxn modelId="{F8DC4D7A-8640-4554-B695-B36973390D0F}" type="presParOf" srcId="{76DBDE9F-9316-4279-8971-D1D547A710CC}" destId="{AB9ECAAC-523C-4419-AE71-33E2BA8E2306}" srcOrd="1" destOrd="0" presId="urn:microsoft.com/office/officeart/2018/2/layout/IconLabelList"/>
    <dgm:cxn modelId="{624DE9CD-FD4F-4EEE-83BB-A7854A051406}" type="presParOf" srcId="{76DBDE9F-9316-4279-8971-D1D547A710CC}" destId="{3FD19A31-9F9D-442A-B16B-0850D19FCDCC}" srcOrd="2" destOrd="0" presId="urn:microsoft.com/office/officeart/2018/2/layout/IconLabelList"/>
    <dgm:cxn modelId="{A06D7215-A740-464B-876C-ADD25470E249}" type="presParOf" srcId="{3FD19A31-9F9D-442A-B16B-0850D19FCDCC}" destId="{24672C86-64A7-474E-88C1-4F07F0E466C6}" srcOrd="0" destOrd="0" presId="urn:microsoft.com/office/officeart/2018/2/layout/IconLabelList"/>
    <dgm:cxn modelId="{5A90C60A-C8DE-4D51-82C3-141CE8B2D8C2}" type="presParOf" srcId="{3FD19A31-9F9D-442A-B16B-0850D19FCDCC}" destId="{877ADA41-4889-4473-8290-08B5F4FBEE21}" srcOrd="1" destOrd="0" presId="urn:microsoft.com/office/officeart/2018/2/layout/IconLabelList"/>
    <dgm:cxn modelId="{B1955BB5-7321-44A5-A4F1-3A7ED97FE0CA}" type="presParOf" srcId="{3FD19A31-9F9D-442A-B16B-0850D19FCDCC}" destId="{9EF430BC-4A0D-4A10-84FC-A0956D7B4A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92913A-0378-4BFF-8195-12A0CBA90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2F5E6-9C24-471C-8EED-AAB930CD82D1}">
      <dgm:prSet/>
      <dgm:spPr/>
      <dgm:t>
        <a:bodyPr/>
        <a:lstStyle/>
        <a:p>
          <a:r>
            <a:rPr lang="en-US" dirty="0"/>
            <a:t>First model attempt used 10 years of yearly NFL statistics</a:t>
          </a:r>
        </a:p>
      </dgm:t>
    </dgm:pt>
    <dgm:pt modelId="{6CD41652-77C8-4CB7-AE02-740E37B3D023}" type="parTrans" cxnId="{5269D200-6C48-4F60-BCE2-31E95FBB381D}">
      <dgm:prSet/>
      <dgm:spPr/>
      <dgm:t>
        <a:bodyPr/>
        <a:lstStyle/>
        <a:p>
          <a:endParaRPr lang="en-US"/>
        </a:p>
      </dgm:t>
    </dgm:pt>
    <dgm:pt modelId="{2626F9AD-A9AE-40B1-89E2-4E99AA74194C}" type="sibTrans" cxnId="{5269D200-6C48-4F60-BCE2-31E95FBB381D}">
      <dgm:prSet/>
      <dgm:spPr/>
      <dgm:t>
        <a:bodyPr/>
        <a:lstStyle/>
        <a:p>
          <a:endParaRPr lang="en-US"/>
        </a:p>
      </dgm:t>
    </dgm:pt>
    <dgm:pt modelId="{51B52303-31A1-4CF0-8D33-8390AA393296}">
      <dgm:prSet/>
      <dgm:spPr/>
      <dgm:t>
        <a:bodyPr/>
        <a:lstStyle/>
        <a:p>
          <a:r>
            <a:rPr lang="en-US" dirty="0"/>
            <a:t>Began using logistic regression model, error outcomes </a:t>
          </a:r>
        </a:p>
      </dgm:t>
    </dgm:pt>
    <dgm:pt modelId="{A4DC08A4-CE9D-4F80-88CE-4AD97AB11C62}" type="parTrans" cxnId="{78D057CD-391E-4270-9D50-E293A7D8DA6D}">
      <dgm:prSet/>
      <dgm:spPr/>
      <dgm:t>
        <a:bodyPr/>
        <a:lstStyle/>
        <a:p>
          <a:endParaRPr lang="en-US"/>
        </a:p>
      </dgm:t>
    </dgm:pt>
    <dgm:pt modelId="{C28B900D-0E65-46EB-A877-5A72086010E2}" type="sibTrans" cxnId="{78D057CD-391E-4270-9D50-E293A7D8DA6D}">
      <dgm:prSet/>
      <dgm:spPr/>
      <dgm:t>
        <a:bodyPr/>
        <a:lstStyle/>
        <a:p>
          <a:endParaRPr lang="en-US"/>
        </a:p>
      </dgm:t>
    </dgm:pt>
    <dgm:pt modelId="{E39E4D94-C41A-4A2C-B36C-52A2C29A9AE6}">
      <dgm:prSet/>
      <dgm:spPr/>
      <dgm:t>
        <a:bodyPr/>
        <a:lstStyle/>
        <a:p>
          <a:r>
            <a:rPr lang="en-US" dirty="0"/>
            <a:t>Example of error: Accuracy was 0 and none of the other evaluation metrics could be found</a:t>
          </a:r>
        </a:p>
      </dgm:t>
    </dgm:pt>
    <dgm:pt modelId="{59381560-02EC-45A8-8568-EA4D1E41A9DC}" type="parTrans" cxnId="{BB8186FC-AF27-4FDD-B995-775660CCD477}">
      <dgm:prSet/>
      <dgm:spPr/>
      <dgm:t>
        <a:bodyPr/>
        <a:lstStyle/>
        <a:p>
          <a:endParaRPr lang="en-US"/>
        </a:p>
      </dgm:t>
    </dgm:pt>
    <dgm:pt modelId="{48D75824-E3B0-4C76-8348-7725E40BD6EA}" type="sibTrans" cxnId="{BB8186FC-AF27-4FDD-B995-775660CCD477}">
      <dgm:prSet/>
      <dgm:spPr/>
      <dgm:t>
        <a:bodyPr/>
        <a:lstStyle/>
        <a:p>
          <a:endParaRPr lang="en-US"/>
        </a:p>
      </dgm:t>
    </dgm:pt>
    <dgm:pt modelId="{E7A01133-904C-6747-8FD8-40343EE28C73}" type="pres">
      <dgm:prSet presAssocID="{4692913A-0378-4BFF-8195-12A0CBA90452}" presName="linear" presStyleCnt="0">
        <dgm:presLayoutVars>
          <dgm:animLvl val="lvl"/>
          <dgm:resizeHandles val="exact"/>
        </dgm:presLayoutVars>
      </dgm:prSet>
      <dgm:spPr/>
    </dgm:pt>
    <dgm:pt modelId="{A06AD27C-2795-0949-B080-B1C54DEF5D75}" type="pres">
      <dgm:prSet presAssocID="{2982F5E6-9C24-471C-8EED-AAB930CD82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5BA9FB-9881-2A46-A52C-EAAAEBE4C446}" type="pres">
      <dgm:prSet presAssocID="{2626F9AD-A9AE-40B1-89E2-4E99AA74194C}" presName="spacer" presStyleCnt="0"/>
      <dgm:spPr/>
    </dgm:pt>
    <dgm:pt modelId="{FDE63E22-225E-E143-A1D8-62784CE3F348}" type="pres">
      <dgm:prSet presAssocID="{51B52303-31A1-4CF0-8D33-8390AA3932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3D2057-D345-DE4F-9FA8-61308E589B2A}" type="pres">
      <dgm:prSet presAssocID="{C28B900D-0E65-46EB-A877-5A72086010E2}" presName="spacer" presStyleCnt="0"/>
      <dgm:spPr/>
    </dgm:pt>
    <dgm:pt modelId="{EF59AF2C-4A3B-D440-A853-E2F9A3921C01}" type="pres">
      <dgm:prSet presAssocID="{E39E4D94-C41A-4A2C-B36C-52A2C29A9A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DB1D00-C745-534A-B46A-17681DF2190B}" type="presOf" srcId="{E39E4D94-C41A-4A2C-B36C-52A2C29A9AE6}" destId="{EF59AF2C-4A3B-D440-A853-E2F9A3921C01}" srcOrd="0" destOrd="0" presId="urn:microsoft.com/office/officeart/2005/8/layout/vList2"/>
    <dgm:cxn modelId="{5269D200-6C48-4F60-BCE2-31E95FBB381D}" srcId="{4692913A-0378-4BFF-8195-12A0CBA90452}" destId="{2982F5E6-9C24-471C-8EED-AAB930CD82D1}" srcOrd="0" destOrd="0" parTransId="{6CD41652-77C8-4CB7-AE02-740E37B3D023}" sibTransId="{2626F9AD-A9AE-40B1-89E2-4E99AA74194C}"/>
    <dgm:cxn modelId="{AB865836-7AA5-5745-9D79-399ACAE3089C}" type="presOf" srcId="{2982F5E6-9C24-471C-8EED-AAB930CD82D1}" destId="{A06AD27C-2795-0949-B080-B1C54DEF5D75}" srcOrd="0" destOrd="0" presId="urn:microsoft.com/office/officeart/2005/8/layout/vList2"/>
    <dgm:cxn modelId="{84E16F98-19A1-6645-B209-E8107D4511F2}" type="presOf" srcId="{51B52303-31A1-4CF0-8D33-8390AA393296}" destId="{FDE63E22-225E-E143-A1D8-62784CE3F348}" srcOrd="0" destOrd="0" presId="urn:microsoft.com/office/officeart/2005/8/layout/vList2"/>
    <dgm:cxn modelId="{78D057CD-391E-4270-9D50-E293A7D8DA6D}" srcId="{4692913A-0378-4BFF-8195-12A0CBA90452}" destId="{51B52303-31A1-4CF0-8D33-8390AA393296}" srcOrd="1" destOrd="0" parTransId="{A4DC08A4-CE9D-4F80-88CE-4AD97AB11C62}" sibTransId="{C28B900D-0E65-46EB-A877-5A72086010E2}"/>
    <dgm:cxn modelId="{7AC49FE1-8DB3-5448-9E1A-C172D9881913}" type="presOf" srcId="{4692913A-0378-4BFF-8195-12A0CBA90452}" destId="{E7A01133-904C-6747-8FD8-40343EE28C73}" srcOrd="0" destOrd="0" presId="urn:microsoft.com/office/officeart/2005/8/layout/vList2"/>
    <dgm:cxn modelId="{BB8186FC-AF27-4FDD-B995-775660CCD477}" srcId="{4692913A-0378-4BFF-8195-12A0CBA90452}" destId="{E39E4D94-C41A-4A2C-B36C-52A2C29A9AE6}" srcOrd="2" destOrd="0" parTransId="{59381560-02EC-45A8-8568-EA4D1E41A9DC}" sibTransId="{48D75824-E3B0-4C76-8348-7725E40BD6EA}"/>
    <dgm:cxn modelId="{F0CA40AF-E4A6-E74C-BE4B-661327D02A74}" type="presParOf" srcId="{E7A01133-904C-6747-8FD8-40343EE28C73}" destId="{A06AD27C-2795-0949-B080-B1C54DEF5D75}" srcOrd="0" destOrd="0" presId="urn:microsoft.com/office/officeart/2005/8/layout/vList2"/>
    <dgm:cxn modelId="{9201CAD3-44BF-0944-8466-F1ED51670E9F}" type="presParOf" srcId="{E7A01133-904C-6747-8FD8-40343EE28C73}" destId="{335BA9FB-9881-2A46-A52C-EAAAEBE4C446}" srcOrd="1" destOrd="0" presId="urn:microsoft.com/office/officeart/2005/8/layout/vList2"/>
    <dgm:cxn modelId="{23E0B882-CD13-434A-8CA5-538E0B2306AA}" type="presParOf" srcId="{E7A01133-904C-6747-8FD8-40343EE28C73}" destId="{FDE63E22-225E-E143-A1D8-62784CE3F348}" srcOrd="2" destOrd="0" presId="urn:microsoft.com/office/officeart/2005/8/layout/vList2"/>
    <dgm:cxn modelId="{75098F8D-B5D5-B24C-A8EF-1FB377A20494}" type="presParOf" srcId="{E7A01133-904C-6747-8FD8-40343EE28C73}" destId="{973D2057-D345-DE4F-9FA8-61308E589B2A}" srcOrd="3" destOrd="0" presId="urn:microsoft.com/office/officeart/2005/8/layout/vList2"/>
    <dgm:cxn modelId="{5B2A22D5-812C-6042-BA5C-1D5F4BCBE32F}" type="presParOf" srcId="{E7A01133-904C-6747-8FD8-40343EE28C73}" destId="{EF59AF2C-4A3B-D440-A853-E2F9A3921C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2656E5-4CD3-468C-AF20-2F976AF3F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60C4F-8D24-418D-B8F0-CF4994A884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Changed data type from every NFL team, to one specific team to take game-by-game statistics for the last 5 years. </a:t>
          </a:r>
        </a:p>
      </dgm:t>
    </dgm:pt>
    <dgm:pt modelId="{23D552E4-2554-42E6-A7B0-FF8AD6301375}" type="parTrans" cxnId="{5E4DFB93-8245-40A4-ADA5-44750AA4C005}">
      <dgm:prSet/>
      <dgm:spPr/>
      <dgm:t>
        <a:bodyPr/>
        <a:lstStyle/>
        <a:p>
          <a:endParaRPr lang="en-US"/>
        </a:p>
      </dgm:t>
    </dgm:pt>
    <dgm:pt modelId="{B9F097C9-0B96-4834-831E-455819EA65A3}" type="sibTrans" cxnId="{5E4DFB93-8245-40A4-ADA5-44750AA4C005}">
      <dgm:prSet/>
      <dgm:spPr/>
      <dgm:t>
        <a:bodyPr/>
        <a:lstStyle/>
        <a:p>
          <a:endParaRPr lang="en-US"/>
        </a:p>
      </dgm:t>
    </dgm:pt>
    <dgm:pt modelId="{F694C640-DF44-49AC-A643-046430D38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Chose the Green Bay Packers as a test team</a:t>
          </a:r>
        </a:p>
      </dgm:t>
    </dgm:pt>
    <dgm:pt modelId="{DCAFAF31-2DAA-4F64-B52A-7E9DB49A4DC0}" type="parTrans" cxnId="{1E86D5BF-1528-4169-B772-716488511606}">
      <dgm:prSet/>
      <dgm:spPr/>
      <dgm:t>
        <a:bodyPr/>
        <a:lstStyle/>
        <a:p>
          <a:endParaRPr lang="en-US"/>
        </a:p>
      </dgm:t>
    </dgm:pt>
    <dgm:pt modelId="{A1478E8D-B8FF-4A7F-B61B-4E624324DCC2}" type="sibTrans" cxnId="{1E86D5BF-1528-4169-B772-716488511606}">
      <dgm:prSet/>
      <dgm:spPr/>
      <dgm:t>
        <a:bodyPr/>
        <a:lstStyle/>
        <a:p>
          <a:endParaRPr lang="en-US"/>
        </a:p>
      </dgm:t>
    </dgm:pt>
    <dgm:pt modelId="{7897AF63-8796-4E8D-9E5A-63845886D728}" type="pres">
      <dgm:prSet presAssocID="{672656E5-4CD3-468C-AF20-2F976AF3F702}" presName="root" presStyleCnt="0">
        <dgm:presLayoutVars>
          <dgm:dir/>
          <dgm:resizeHandles val="exact"/>
        </dgm:presLayoutVars>
      </dgm:prSet>
      <dgm:spPr/>
    </dgm:pt>
    <dgm:pt modelId="{AB40743E-C4E8-411A-BC5B-0CA76D141F07}" type="pres">
      <dgm:prSet presAssocID="{4C160C4F-8D24-418D-B8F0-CF4994A8844E}" presName="compNode" presStyleCnt="0"/>
      <dgm:spPr/>
    </dgm:pt>
    <dgm:pt modelId="{DA7E81C4-9705-457C-9493-24E12AB13D9A}" type="pres">
      <dgm:prSet presAssocID="{4C160C4F-8D24-418D-B8F0-CF4994A8844E}" presName="bgRect" presStyleLbl="bgShp" presStyleIdx="0" presStyleCnt="2"/>
      <dgm:spPr/>
    </dgm:pt>
    <dgm:pt modelId="{CA2907DB-9A93-4C80-99A2-C9317F687D6B}" type="pres">
      <dgm:prSet presAssocID="{4C160C4F-8D24-418D-B8F0-CF4994A884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DC4366D7-6BA7-4380-A92B-C939B3338377}" type="pres">
      <dgm:prSet presAssocID="{4C160C4F-8D24-418D-B8F0-CF4994A8844E}" presName="spaceRect" presStyleCnt="0"/>
      <dgm:spPr/>
    </dgm:pt>
    <dgm:pt modelId="{E1A0D0DE-9F3D-490E-9854-F305F39181B2}" type="pres">
      <dgm:prSet presAssocID="{4C160C4F-8D24-418D-B8F0-CF4994A8844E}" presName="parTx" presStyleLbl="revTx" presStyleIdx="0" presStyleCnt="2">
        <dgm:presLayoutVars>
          <dgm:chMax val="0"/>
          <dgm:chPref val="0"/>
        </dgm:presLayoutVars>
      </dgm:prSet>
      <dgm:spPr/>
    </dgm:pt>
    <dgm:pt modelId="{5B5EC9CA-C6D8-40BD-928F-358DEA047ED2}" type="pres">
      <dgm:prSet presAssocID="{B9F097C9-0B96-4834-831E-455819EA65A3}" presName="sibTrans" presStyleCnt="0"/>
      <dgm:spPr/>
    </dgm:pt>
    <dgm:pt modelId="{33983836-EF23-4354-A7DA-C4BC5E3868EF}" type="pres">
      <dgm:prSet presAssocID="{F694C640-DF44-49AC-A643-046430D38B36}" presName="compNode" presStyleCnt="0"/>
      <dgm:spPr/>
    </dgm:pt>
    <dgm:pt modelId="{46FC3BB8-8C0D-4EC6-AA3E-12C290CCEDB4}" type="pres">
      <dgm:prSet presAssocID="{F694C640-DF44-49AC-A643-046430D38B36}" presName="bgRect" presStyleLbl="bgShp" presStyleIdx="1" presStyleCnt="2"/>
      <dgm:spPr/>
    </dgm:pt>
    <dgm:pt modelId="{FDD94068-197A-4138-9F0B-17EDDB7CACF2}" type="pres">
      <dgm:prSet presAssocID="{F694C640-DF44-49AC-A643-046430D38B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1BADEC-5AB7-4E83-B5D7-C10EA95146E8}" type="pres">
      <dgm:prSet presAssocID="{F694C640-DF44-49AC-A643-046430D38B36}" presName="spaceRect" presStyleCnt="0"/>
      <dgm:spPr/>
    </dgm:pt>
    <dgm:pt modelId="{C7F5D2C2-1BCA-4146-A785-8BD65FCB86E1}" type="pres">
      <dgm:prSet presAssocID="{F694C640-DF44-49AC-A643-046430D38B3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A93F0C-4626-467D-A075-AFEF2620136F}" type="presOf" srcId="{F694C640-DF44-49AC-A643-046430D38B36}" destId="{C7F5D2C2-1BCA-4146-A785-8BD65FCB86E1}" srcOrd="0" destOrd="0" presId="urn:microsoft.com/office/officeart/2018/2/layout/IconVerticalSolidList"/>
    <dgm:cxn modelId="{788C184D-5D01-40B0-8651-B66C57BF9B6D}" type="presOf" srcId="{4C160C4F-8D24-418D-B8F0-CF4994A8844E}" destId="{E1A0D0DE-9F3D-490E-9854-F305F39181B2}" srcOrd="0" destOrd="0" presId="urn:microsoft.com/office/officeart/2018/2/layout/IconVerticalSolidList"/>
    <dgm:cxn modelId="{078A446D-CB53-47F8-A823-5AC5F9863143}" type="presOf" srcId="{672656E5-4CD3-468C-AF20-2F976AF3F702}" destId="{7897AF63-8796-4E8D-9E5A-63845886D728}" srcOrd="0" destOrd="0" presId="urn:microsoft.com/office/officeart/2018/2/layout/IconVerticalSolidList"/>
    <dgm:cxn modelId="{5E4DFB93-8245-40A4-ADA5-44750AA4C005}" srcId="{672656E5-4CD3-468C-AF20-2F976AF3F702}" destId="{4C160C4F-8D24-418D-B8F0-CF4994A8844E}" srcOrd="0" destOrd="0" parTransId="{23D552E4-2554-42E6-A7B0-FF8AD6301375}" sibTransId="{B9F097C9-0B96-4834-831E-455819EA65A3}"/>
    <dgm:cxn modelId="{1E86D5BF-1528-4169-B772-716488511606}" srcId="{672656E5-4CD3-468C-AF20-2F976AF3F702}" destId="{F694C640-DF44-49AC-A643-046430D38B36}" srcOrd="1" destOrd="0" parTransId="{DCAFAF31-2DAA-4F64-B52A-7E9DB49A4DC0}" sibTransId="{A1478E8D-B8FF-4A7F-B61B-4E624324DCC2}"/>
    <dgm:cxn modelId="{1796660E-F786-47A2-9DC5-CB3358270397}" type="presParOf" srcId="{7897AF63-8796-4E8D-9E5A-63845886D728}" destId="{AB40743E-C4E8-411A-BC5B-0CA76D141F07}" srcOrd="0" destOrd="0" presId="urn:microsoft.com/office/officeart/2018/2/layout/IconVerticalSolidList"/>
    <dgm:cxn modelId="{183C0FC4-F518-4BF0-87F3-B4D2938412D4}" type="presParOf" srcId="{AB40743E-C4E8-411A-BC5B-0CA76D141F07}" destId="{DA7E81C4-9705-457C-9493-24E12AB13D9A}" srcOrd="0" destOrd="0" presId="urn:microsoft.com/office/officeart/2018/2/layout/IconVerticalSolidList"/>
    <dgm:cxn modelId="{FB6C2AA5-1F58-4333-B53B-816D45E7DB59}" type="presParOf" srcId="{AB40743E-C4E8-411A-BC5B-0CA76D141F07}" destId="{CA2907DB-9A93-4C80-99A2-C9317F687D6B}" srcOrd="1" destOrd="0" presId="urn:microsoft.com/office/officeart/2018/2/layout/IconVerticalSolidList"/>
    <dgm:cxn modelId="{F58925C2-E38E-4384-AB1F-BDADA267CCD6}" type="presParOf" srcId="{AB40743E-C4E8-411A-BC5B-0CA76D141F07}" destId="{DC4366D7-6BA7-4380-A92B-C939B3338377}" srcOrd="2" destOrd="0" presId="urn:microsoft.com/office/officeart/2018/2/layout/IconVerticalSolidList"/>
    <dgm:cxn modelId="{67EB680C-25F1-4AE7-92E4-69D3B679950A}" type="presParOf" srcId="{AB40743E-C4E8-411A-BC5B-0CA76D141F07}" destId="{E1A0D0DE-9F3D-490E-9854-F305F39181B2}" srcOrd="3" destOrd="0" presId="urn:microsoft.com/office/officeart/2018/2/layout/IconVerticalSolidList"/>
    <dgm:cxn modelId="{AA924E64-AE29-4994-B643-7AE8C0A719A6}" type="presParOf" srcId="{7897AF63-8796-4E8D-9E5A-63845886D728}" destId="{5B5EC9CA-C6D8-40BD-928F-358DEA047ED2}" srcOrd="1" destOrd="0" presId="urn:microsoft.com/office/officeart/2018/2/layout/IconVerticalSolidList"/>
    <dgm:cxn modelId="{D7025180-739A-49BB-A862-B62D32B10428}" type="presParOf" srcId="{7897AF63-8796-4E8D-9E5A-63845886D728}" destId="{33983836-EF23-4354-A7DA-C4BC5E3868EF}" srcOrd="2" destOrd="0" presId="urn:microsoft.com/office/officeart/2018/2/layout/IconVerticalSolidList"/>
    <dgm:cxn modelId="{C51B46FB-E7BC-4F9B-ACDE-8AE4C45F85C5}" type="presParOf" srcId="{33983836-EF23-4354-A7DA-C4BC5E3868EF}" destId="{46FC3BB8-8C0D-4EC6-AA3E-12C290CCEDB4}" srcOrd="0" destOrd="0" presId="urn:microsoft.com/office/officeart/2018/2/layout/IconVerticalSolidList"/>
    <dgm:cxn modelId="{785CBCAB-2854-475B-AF71-61A0840EA10E}" type="presParOf" srcId="{33983836-EF23-4354-A7DA-C4BC5E3868EF}" destId="{FDD94068-197A-4138-9F0B-17EDDB7CACF2}" srcOrd="1" destOrd="0" presId="urn:microsoft.com/office/officeart/2018/2/layout/IconVerticalSolidList"/>
    <dgm:cxn modelId="{FE121739-DA61-433F-A14E-0B3C86CB2C42}" type="presParOf" srcId="{33983836-EF23-4354-A7DA-C4BC5E3868EF}" destId="{861BADEC-5AB7-4E83-B5D7-C10EA95146E8}" srcOrd="2" destOrd="0" presId="urn:microsoft.com/office/officeart/2018/2/layout/IconVerticalSolidList"/>
    <dgm:cxn modelId="{B37D2C13-2BB1-4AD0-B14D-0D3DCC651DE1}" type="presParOf" srcId="{33983836-EF23-4354-A7DA-C4BC5E3868EF}" destId="{C7F5D2C2-1BCA-4146-A785-8BD65FCB8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5E482-10BF-46CC-B9F1-E811391AC4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A9FF-225A-48D9-AD26-CF46DDBBDC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Combined all data together AND separated by Offense and Defense</a:t>
          </a:r>
        </a:p>
      </dgm:t>
    </dgm:pt>
    <dgm:pt modelId="{FEE46EC8-FD65-4692-B48B-D1E09B86408B}" type="parTrans" cxnId="{CD67C6AE-1AFD-436E-8589-A351E75CB49C}">
      <dgm:prSet/>
      <dgm:spPr/>
      <dgm:t>
        <a:bodyPr/>
        <a:lstStyle/>
        <a:p>
          <a:endParaRPr lang="en-US"/>
        </a:p>
      </dgm:t>
    </dgm:pt>
    <dgm:pt modelId="{EFDD7703-E5E7-48B2-B7C5-9026D7E54DB0}" type="sibTrans" cxnId="{CD67C6AE-1AFD-436E-8589-A351E75CB49C}">
      <dgm:prSet/>
      <dgm:spPr/>
      <dgm:t>
        <a:bodyPr/>
        <a:lstStyle/>
        <a:p>
          <a:endParaRPr lang="en-US"/>
        </a:p>
      </dgm:t>
    </dgm:pt>
    <dgm:pt modelId="{CD917B9B-20EF-471F-8E16-7B3AE25904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Dropped all statistics that weren’t USEFUL for the model</a:t>
          </a:r>
        </a:p>
      </dgm:t>
    </dgm:pt>
    <dgm:pt modelId="{E6803F29-E864-428A-B3BD-931D16A8C9E2}" type="parTrans" cxnId="{9E00A452-A00C-4807-9E14-F415D0439B1C}">
      <dgm:prSet/>
      <dgm:spPr/>
      <dgm:t>
        <a:bodyPr/>
        <a:lstStyle/>
        <a:p>
          <a:endParaRPr lang="en-US"/>
        </a:p>
      </dgm:t>
    </dgm:pt>
    <dgm:pt modelId="{2714794B-3B3F-451B-8687-34448AF6BA8C}" type="sibTrans" cxnId="{9E00A452-A00C-4807-9E14-F415D0439B1C}">
      <dgm:prSet/>
      <dgm:spPr/>
      <dgm:t>
        <a:bodyPr/>
        <a:lstStyle/>
        <a:p>
          <a:endParaRPr lang="en-US"/>
        </a:p>
      </dgm:t>
    </dgm:pt>
    <dgm:pt modelId="{3E25AEF4-2D93-430B-9050-B076EAE769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Renamed Columns to be BETTER UNDERSTOOD instead of acronyms</a:t>
          </a:r>
        </a:p>
      </dgm:t>
    </dgm:pt>
    <dgm:pt modelId="{7BDF9260-ED90-4AA2-84CE-CF26141DADD6}" type="parTrans" cxnId="{31883DC5-359B-42A6-8A14-9CA0777DB0CA}">
      <dgm:prSet/>
      <dgm:spPr/>
      <dgm:t>
        <a:bodyPr/>
        <a:lstStyle/>
        <a:p>
          <a:endParaRPr lang="en-US"/>
        </a:p>
      </dgm:t>
    </dgm:pt>
    <dgm:pt modelId="{502AFF40-E5AF-4265-A6BD-49F27629B2F6}" type="sibTrans" cxnId="{31883DC5-359B-42A6-8A14-9CA0777DB0CA}">
      <dgm:prSet/>
      <dgm:spPr/>
      <dgm:t>
        <a:bodyPr/>
        <a:lstStyle/>
        <a:p>
          <a:endParaRPr lang="en-US"/>
        </a:p>
      </dgm:t>
    </dgm:pt>
    <dgm:pt modelId="{CFEDDC2A-418B-49F1-BCA3-03DF06BF7FD6}" type="pres">
      <dgm:prSet presAssocID="{C5E5E482-10BF-46CC-B9F1-E811391AC405}" presName="root" presStyleCnt="0">
        <dgm:presLayoutVars>
          <dgm:dir/>
          <dgm:resizeHandles val="exact"/>
        </dgm:presLayoutVars>
      </dgm:prSet>
      <dgm:spPr/>
    </dgm:pt>
    <dgm:pt modelId="{52F79191-9B0F-4E52-A735-EA485913F5C9}" type="pres">
      <dgm:prSet presAssocID="{2BB9A9FF-225A-48D9-AD26-CF46DDBBDC99}" presName="compNode" presStyleCnt="0"/>
      <dgm:spPr/>
    </dgm:pt>
    <dgm:pt modelId="{F7F2285A-AD4B-40A5-AA26-027A7436882B}" type="pres">
      <dgm:prSet presAssocID="{2BB9A9FF-225A-48D9-AD26-CF46DDBBDC99}" presName="iconBgRect" presStyleLbl="bgShp" presStyleIdx="0" presStyleCnt="3"/>
      <dgm:spPr/>
    </dgm:pt>
    <dgm:pt modelId="{EFEF4291-ECC0-40BE-9FAC-293E7F506A95}" type="pres">
      <dgm:prSet presAssocID="{2BB9A9FF-225A-48D9-AD26-CF46DDBBDC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B8FC25-FB79-4F52-986D-D4F1B8FE410A}" type="pres">
      <dgm:prSet presAssocID="{2BB9A9FF-225A-48D9-AD26-CF46DDBBDC99}" presName="spaceRect" presStyleCnt="0"/>
      <dgm:spPr/>
    </dgm:pt>
    <dgm:pt modelId="{2FFF7B31-D7BE-4CBD-98A7-D2E2315A50BE}" type="pres">
      <dgm:prSet presAssocID="{2BB9A9FF-225A-48D9-AD26-CF46DDBBDC99}" presName="textRect" presStyleLbl="revTx" presStyleIdx="0" presStyleCnt="3">
        <dgm:presLayoutVars>
          <dgm:chMax val="1"/>
          <dgm:chPref val="1"/>
        </dgm:presLayoutVars>
      </dgm:prSet>
      <dgm:spPr/>
    </dgm:pt>
    <dgm:pt modelId="{A5CD3055-AAB0-47CD-B7EB-B721E5B4FE2F}" type="pres">
      <dgm:prSet presAssocID="{EFDD7703-E5E7-48B2-B7C5-9026D7E54DB0}" presName="sibTrans" presStyleCnt="0"/>
      <dgm:spPr/>
    </dgm:pt>
    <dgm:pt modelId="{5782B88A-5324-4015-AB2F-250725A19B83}" type="pres">
      <dgm:prSet presAssocID="{CD917B9B-20EF-471F-8E16-7B3AE25904AB}" presName="compNode" presStyleCnt="0"/>
      <dgm:spPr/>
    </dgm:pt>
    <dgm:pt modelId="{3079B978-A5E6-4488-9D16-7FAC2575B780}" type="pres">
      <dgm:prSet presAssocID="{CD917B9B-20EF-471F-8E16-7B3AE25904AB}" presName="iconBgRect" presStyleLbl="bgShp" presStyleIdx="1" presStyleCnt="3"/>
      <dgm:spPr/>
    </dgm:pt>
    <dgm:pt modelId="{94D4E109-CCC5-4084-BBC3-FE787B5E0B54}" type="pres">
      <dgm:prSet presAssocID="{CD917B9B-20EF-471F-8E16-7B3AE25904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C59B11-0C00-4610-8D57-C2229F188702}" type="pres">
      <dgm:prSet presAssocID="{CD917B9B-20EF-471F-8E16-7B3AE25904AB}" presName="spaceRect" presStyleCnt="0"/>
      <dgm:spPr/>
    </dgm:pt>
    <dgm:pt modelId="{3B46A831-5801-479B-A2AF-9F515AB7DE5C}" type="pres">
      <dgm:prSet presAssocID="{CD917B9B-20EF-471F-8E16-7B3AE25904AB}" presName="textRect" presStyleLbl="revTx" presStyleIdx="1" presStyleCnt="3">
        <dgm:presLayoutVars>
          <dgm:chMax val="1"/>
          <dgm:chPref val="1"/>
        </dgm:presLayoutVars>
      </dgm:prSet>
      <dgm:spPr/>
    </dgm:pt>
    <dgm:pt modelId="{B12FE9DE-5CF2-4CBF-B75B-C1FA6467C577}" type="pres">
      <dgm:prSet presAssocID="{2714794B-3B3F-451B-8687-34448AF6BA8C}" presName="sibTrans" presStyleCnt="0"/>
      <dgm:spPr/>
    </dgm:pt>
    <dgm:pt modelId="{28652751-3B2B-49E1-BBD3-34F9E5E689D2}" type="pres">
      <dgm:prSet presAssocID="{3E25AEF4-2D93-430B-9050-B076EAE7691F}" presName="compNode" presStyleCnt="0"/>
      <dgm:spPr/>
    </dgm:pt>
    <dgm:pt modelId="{99E6A6B6-E6E3-4FB6-85AA-07324C7A4BB0}" type="pres">
      <dgm:prSet presAssocID="{3E25AEF4-2D93-430B-9050-B076EAE7691F}" presName="iconBgRect" presStyleLbl="bgShp" presStyleIdx="2" presStyleCnt="3"/>
      <dgm:spPr/>
    </dgm:pt>
    <dgm:pt modelId="{198322F7-D1B5-4A9C-BE3D-41AD0F2797C8}" type="pres">
      <dgm:prSet presAssocID="{3E25AEF4-2D93-430B-9050-B076EAE769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0D9FD0-6F76-4DEC-922A-91863B37A5F9}" type="pres">
      <dgm:prSet presAssocID="{3E25AEF4-2D93-430B-9050-B076EAE7691F}" presName="spaceRect" presStyleCnt="0"/>
      <dgm:spPr/>
    </dgm:pt>
    <dgm:pt modelId="{A196C5D6-371B-4174-B444-00DEF0A48E27}" type="pres">
      <dgm:prSet presAssocID="{3E25AEF4-2D93-430B-9050-B076EAE769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F7FE07-56F2-454C-ABC7-28E465195A16}" type="presOf" srcId="{C5E5E482-10BF-46CC-B9F1-E811391AC405}" destId="{CFEDDC2A-418B-49F1-BCA3-03DF06BF7FD6}" srcOrd="0" destOrd="0" presId="urn:microsoft.com/office/officeart/2018/5/layout/IconCircleLabelList"/>
    <dgm:cxn modelId="{9E00A452-A00C-4807-9E14-F415D0439B1C}" srcId="{C5E5E482-10BF-46CC-B9F1-E811391AC405}" destId="{CD917B9B-20EF-471F-8E16-7B3AE25904AB}" srcOrd="1" destOrd="0" parTransId="{E6803F29-E864-428A-B3BD-931D16A8C9E2}" sibTransId="{2714794B-3B3F-451B-8687-34448AF6BA8C}"/>
    <dgm:cxn modelId="{2B9C8358-B804-4525-8AB6-CB2FCCBC3EFB}" type="presOf" srcId="{2BB9A9FF-225A-48D9-AD26-CF46DDBBDC99}" destId="{2FFF7B31-D7BE-4CBD-98A7-D2E2315A50BE}" srcOrd="0" destOrd="0" presId="urn:microsoft.com/office/officeart/2018/5/layout/IconCircleLabelList"/>
    <dgm:cxn modelId="{CD67C6AE-1AFD-436E-8589-A351E75CB49C}" srcId="{C5E5E482-10BF-46CC-B9F1-E811391AC405}" destId="{2BB9A9FF-225A-48D9-AD26-CF46DDBBDC99}" srcOrd="0" destOrd="0" parTransId="{FEE46EC8-FD65-4692-B48B-D1E09B86408B}" sibTransId="{EFDD7703-E5E7-48B2-B7C5-9026D7E54DB0}"/>
    <dgm:cxn modelId="{EBF804C0-1645-48D6-A6B9-753763A566E9}" type="presOf" srcId="{3E25AEF4-2D93-430B-9050-B076EAE7691F}" destId="{A196C5D6-371B-4174-B444-00DEF0A48E27}" srcOrd="0" destOrd="0" presId="urn:microsoft.com/office/officeart/2018/5/layout/IconCircleLabelList"/>
    <dgm:cxn modelId="{31883DC5-359B-42A6-8A14-9CA0777DB0CA}" srcId="{C5E5E482-10BF-46CC-B9F1-E811391AC405}" destId="{3E25AEF4-2D93-430B-9050-B076EAE7691F}" srcOrd="2" destOrd="0" parTransId="{7BDF9260-ED90-4AA2-84CE-CF26141DADD6}" sibTransId="{502AFF40-E5AF-4265-A6BD-49F27629B2F6}"/>
    <dgm:cxn modelId="{64A273EF-5D7F-4830-93AB-3FC71F868ED8}" type="presOf" srcId="{CD917B9B-20EF-471F-8E16-7B3AE25904AB}" destId="{3B46A831-5801-479B-A2AF-9F515AB7DE5C}" srcOrd="0" destOrd="0" presId="urn:microsoft.com/office/officeart/2018/5/layout/IconCircleLabelList"/>
    <dgm:cxn modelId="{50CB5545-A34A-4A24-AF17-5EE2D671183A}" type="presParOf" srcId="{CFEDDC2A-418B-49F1-BCA3-03DF06BF7FD6}" destId="{52F79191-9B0F-4E52-A735-EA485913F5C9}" srcOrd="0" destOrd="0" presId="urn:microsoft.com/office/officeart/2018/5/layout/IconCircleLabelList"/>
    <dgm:cxn modelId="{670C8938-AE57-4880-91BA-38BEC848B869}" type="presParOf" srcId="{52F79191-9B0F-4E52-A735-EA485913F5C9}" destId="{F7F2285A-AD4B-40A5-AA26-027A7436882B}" srcOrd="0" destOrd="0" presId="urn:microsoft.com/office/officeart/2018/5/layout/IconCircleLabelList"/>
    <dgm:cxn modelId="{B598020E-EDDE-424C-8E6B-51CCA6B36347}" type="presParOf" srcId="{52F79191-9B0F-4E52-A735-EA485913F5C9}" destId="{EFEF4291-ECC0-40BE-9FAC-293E7F506A95}" srcOrd="1" destOrd="0" presId="urn:microsoft.com/office/officeart/2018/5/layout/IconCircleLabelList"/>
    <dgm:cxn modelId="{C6C9B0F6-9CF2-4446-B9D5-87BCBE818C6F}" type="presParOf" srcId="{52F79191-9B0F-4E52-A735-EA485913F5C9}" destId="{41B8FC25-FB79-4F52-986D-D4F1B8FE410A}" srcOrd="2" destOrd="0" presId="urn:microsoft.com/office/officeart/2018/5/layout/IconCircleLabelList"/>
    <dgm:cxn modelId="{EE10BD16-5615-4DED-9FDA-D98C65581A90}" type="presParOf" srcId="{52F79191-9B0F-4E52-A735-EA485913F5C9}" destId="{2FFF7B31-D7BE-4CBD-98A7-D2E2315A50BE}" srcOrd="3" destOrd="0" presId="urn:microsoft.com/office/officeart/2018/5/layout/IconCircleLabelList"/>
    <dgm:cxn modelId="{A9DFBDCB-1855-4365-94AB-8137C5517014}" type="presParOf" srcId="{CFEDDC2A-418B-49F1-BCA3-03DF06BF7FD6}" destId="{A5CD3055-AAB0-47CD-B7EB-B721E5B4FE2F}" srcOrd="1" destOrd="0" presId="urn:microsoft.com/office/officeart/2018/5/layout/IconCircleLabelList"/>
    <dgm:cxn modelId="{5B7E9138-D4BE-4485-9476-CB3E415C50BE}" type="presParOf" srcId="{CFEDDC2A-418B-49F1-BCA3-03DF06BF7FD6}" destId="{5782B88A-5324-4015-AB2F-250725A19B83}" srcOrd="2" destOrd="0" presId="urn:microsoft.com/office/officeart/2018/5/layout/IconCircleLabelList"/>
    <dgm:cxn modelId="{E8D8F71C-82A8-4B74-A13A-1FFE5CB8FC52}" type="presParOf" srcId="{5782B88A-5324-4015-AB2F-250725A19B83}" destId="{3079B978-A5E6-4488-9D16-7FAC2575B780}" srcOrd="0" destOrd="0" presId="urn:microsoft.com/office/officeart/2018/5/layout/IconCircleLabelList"/>
    <dgm:cxn modelId="{58DB1DB6-DDC6-48EA-85D2-C006F06CE788}" type="presParOf" srcId="{5782B88A-5324-4015-AB2F-250725A19B83}" destId="{94D4E109-CCC5-4084-BBC3-FE787B5E0B54}" srcOrd="1" destOrd="0" presId="urn:microsoft.com/office/officeart/2018/5/layout/IconCircleLabelList"/>
    <dgm:cxn modelId="{87962E5E-EE1C-4522-B0F2-1C414988EF7B}" type="presParOf" srcId="{5782B88A-5324-4015-AB2F-250725A19B83}" destId="{8CC59B11-0C00-4610-8D57-C2229F188702}" srcOrd="2" destOrd="0" presId="urn:microsoft.com/office/officeart/2018/5/layout/IconCircleLabelList"/>
    <dgm:cxn modelId="{506273BB-22B7-41E5-9C09-2E7892DAFDFA}" type="presParOf" srcId="{5782B88A-5324-4015-AB2F-250725A19B83}" destId="{3B46A831-5801-479B-A2AF-9F515AB7DE5C}" srcOrd="3" destOrd="0" presId="urn:microsoft.com/office/officeart/2018/5/layout/IconCircleLabelList"/>
    <dgm:cxn modelId="{71A1E093-DFE6-40C4-A51A-AF02B144AFE2}" type="presParOf" srcId="{CFEDDC2A-418B-49F1-BCA3-03DF06BF7FD6}" destId="{B12FE9DE-5CF2-4CBF-B75B-C1FA6467C577}" srcOrd="3" destOrd="0" presId="urn:microsoft.com/office/officeart/2018/5/layout/IconCircleLabelList"/>
    <dgm:cxn modelId="{F446DCB6-6AEA-4B54-9A54-A576B8CD8AD4}" type="presParOf" srcId="{CFEDDC2A-418B-49F1-BCA3-03DF06BF7FD6}" destId="{28652751-3B2B-49E1-BBD3-34F9E5E689D2}" srcOrd="4" destOrd="0" presId="urn:microsoft.com/office/officeart/2018/5/layout/IconCircleLabelList"/>
    <dgm:cxn modelId="{BCE86FAD-3DBE-4072-B67B-F50039C53A3D}" type="presParOf" srcId="{28652751-3B2B-49E1-BBD3-34F9E5E689D2}" destId="{99E6A6B6-E6E3-4FB6-85AA-07324C7A4BB0}" srcOrd="0" destOrd="0" presId="urn:microsoft.com/office/officeart/2018/5/layout/IconCircleLabelList"/>
    <dgm:cxn modelId="{3A18BD90-597E-434D-8398-82865A2949F8}" type="presParOf" srcId="{28652751-3B2B-49E1-BBD3-34F9E5E689D2}" destId="{198322F7-D1B5-4A9C-BE3D-41AD0F2797C8}" srcOrd="1" destOrd="0" presId="urn:microsoft.com/office/officeart/2018/5/layout/IconCircleLabelList"/>
    <dgm:cxn modelId="{B2AFE581-9FD2-4725-9C3E-5A25A357C809}" type="presParOf" srcId="{28652751-3B2B-49E1-BBD3-34F9E5E689D2}" destId="{590D9FD0-6F76-4DEC-922A-91863B37A5F9}" srcOrd="2" destOrd="0" presId="urn:microsoft.com/office/officeart/2018/5/layout/IconCircleLabelList"/>
    <dgm:cxn modelId="{9217B500-EDBF-4522-84E7-9238B9581C42}" type="presParOf" srcId="{28652751-3B2B-49E1-BBD3-34F9E5E689D2}" destId="{A196C5D6-371B-4174-B444-00DEF0A48E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E922B-49E8-464A-91CA-C50FCB0BEE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3641-1B8E-4361-A8A8-3EBD6A8C9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First Model was unsuccessful</a:t>
          </a:r>
        </a:p>
        <a:p>
          <a:pPr>
            <a:lnSpc>
              <a:spcPct val="100000"/>
            </a:lnSpc>
          </a:pPr>
          <a:r>
            <a:rPr lang="en-US" dirty="0"/>
            <a:t>- New data was able to achieve goals of  predicting individual game outcomes</a:t>
          </a:r>
        </a:p>
      </dgm:t>
    </dgm:pt>
    <dgm:pt modelId="{A76E7348-10BC-4767-81D6-982A569FBF78}" type="parTrans" cxnId="{A05BEA42-6931-478F-93BC-A10A25978FBF}">
      <dgm:prSet/>
      <dgm:spPr/>
      <dgm:t>
        <a:bodyPr/>
        <a:lstStyle/>
        <a:p>
          <a:endParaRPr lang="en-US"/>
        </a:p>
      </dgm:t>
    </dgm:pt>
    <dgm:pt modelId="{0B00B2A2-D5E3-4900-94BB-CCDD9B19D01B}" type="sibTrans" cxnId="{A05BEA42-6931-478F-93BC-A10A25978FBF}">
      <dgm:prSet/>
      <dgm:spPr/>
      <dgm:t>
        <a:bodyPr/>
        <a:lstStyle/>
        <a:p>
          <a:endParaRPr lang="en-US"/>
        </a:p>
      </dgm:t>
    </dgm:pt>
    <dgm:pt modelId="{99E3CF69-4053-414F-B175-D2E78963A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Between Logistic Regression and Random Forest Model, Random Forest scored better in most evaluation methods. </a:t>
          </a:r>
        </a:p>
      </dgm:t>
    </dgm:pt>
    <dgm:pt modelId="{D56079C5-A788-4633-8F62-B70453D63518}" type="parTrans" cxnId="{8A81D427-D7F2-48DC-8603-E5E2589E36E6}">
      <dgm:prSet/>
      <dgm:spPr/>
      <dgm:t>
        <a:bodyPr/>
        <a:lstStyle/>
        <a:p>
          <a:endParaRPr lang="en-US"/>
        </a:p>
      </dgm:t>
    </dgm:pt>
    <dgm:pt modelId="{CB6A4103-AF97-483A-B9C2-ECF9DE67B00E}" type="sibTrans" cxnId="{8A81D427-D7F2-48DC-8603-E5E2589E36E6}">
      <dgm:prSet/>
      <dgm:spPr/>
      <dgm:t>
        <a:bodyPr/>
        <a:lstStyle/>
        <a:p>
          <a:endParaRPr lang="en-US"/>
        </a:p>
      </dgm:t>
    </dgm:pt>
    <dgm:pt modelId="{7974C461-5261-47F3-A1FE-590193C4A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Losses are better predicted then wins in both models</a:t>
          </a:r>
        </a:p>
      </dgm:t>
    </dgm:pt>
    <dgm:pt modelId="{654ABA5F-69C8-4040-B1A5-A369E68E149C}" type="parTrans" cxnId="{2B01BA2A-3773-468A-AF79-D83ACFE32A62}">
      <dgm:prSet/>
      <dgm:spPr/>
      <dgm:t>
        <a:bodyPr/>
        <a:lstStyle/>
        <a:p>
          <a:endParaRPr lang="en-US"/>
        </a:p>
      </dgm:t>
    </dgm:pt>
    <dgm:pt modelId="{64182779-2DB6-487D-8673-CC950B7F6138}" type="sibTrans" cxnId="{2B01BA2A-3773-468A-AF79-D83ACFE32A62}">
      <dgm:prSet/>
      <dgm:spPr/>
      <dgm:t>
        <a:bodyPr/>
        <a:lstStyle/>
        <a:p>
          <a:endParaRPr lang="en-US"/>
        </a:p>
      </dgm:t>
    </dgm:pt>
    <dgm:pt modelId="{5DDC0FFA-4ED7-49BB-8323-A57221322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Each team would need individual model</a:t>
          </a:r>
        </a:p>
        <a:p>
          <a:pPr>
            <a:lnSpc>
              <a:spcPct val="100000"/>
            </a:lnSpc>
          </a:pPr>
          <a:r>
            <a:rPr lang="en-US" dirty="0"/>
            <a:t>- Can be compared to get odds of winning a game</a:t>
          </a:r>
        </a:p>
      </dgm:t>
    </dgm:pt>
    <dgm:pt modelId="{04D05339-683F-4E87-841F-DB879308258A}" type="parTrans" cxnId="{5CBAD3D9-3193-4F21-B2EE-5A4DD8498BF8}">
      <dgm:prSet/>
      <dgm:spPr/>
      <dgm:t>
        <a:bodyPr/>
        <a:lstStyle/>
        <a:p>
          <a:endParaRPr lang="en-US"/>
        </a:p>
      </dgm:t>
    </dgm:pt>
    <dgm:pt modelId="{F8DFE462-BC29-4CA0-8175-FB658D8C856A}" type="sibTrans" cxnId="{5CBAD3D9-3193-4F21-B2EE-5A4DD8498BF8}">
      <dgm:prSet/>
      <dgm:spPr/>
      <dgm:t>
        <a:bodyPr/>
        <a:lstStyle/>
        <a:p>
          <a:endParaRPr lang="en-US"/>
        </a:p>
      </dgm:t>
    </dgm:pt>
    <dgm:pt modelId="{C478F7CC-FC25-4FC2-B002-DA5D10A13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Feature Importance shows what needs to be focused on for teams in order to win. </a:t>
          </a:r>
        </a:p>
      </dgm:t>
    </dgm:pt>
    <dgm:pt modelId="{B3DB7FF7-95F0-473C-8347-475816A26E0F}" type="parTrans" cxnId="{7DBFBA9C-F189-445E-86BE-239B6459C1CE}">
      <dgm:prSet/>
      <dgm:spPr/>
      <dgm:t>
        <a:bodyPr/>
        <a:lstStyle/>
        <a:p>
          <a:endParaRPr lang="en-US"/>
        </a:p>
      </dgm:t>
    </dgm:pt>
    <dgm:pt modelId="{56EEA9B1-E3F2-4125-BF00-0F6E787518C8}" type="sibTrans" cxnId="{7DBFBA9C-F189-445E-86BE-239B6459C1CE}">
      <dgm:prSet/>
      <dgm:spPr/>
      <dgm:t>
        <a:bodyPr/>
        <a:lstStyle/>
        <a:p>
          <a:endParaRPr lang="en-US"/>
        </a:p>
      </dgm:t>
    </dgm:pt>
    <dgm:pt modelId="{EFC8E87F-C9BF-4EBC-8778-3CC094849104}" type="pres">
      <dgm:prSet presAssocID="{061E922B-49E8-464A-91CA-C50FCB0BEED2}" presName="root" presStyleCnt="0">
        <dgm:presLayoutVars>
          <dgm:dir/>
          <dgm:resizeHandles val="exact"/>
        </dgm:presLayoutVars>
      </dgm:prSet>
      <dgm:spPr/>
    </dgm:pt>
    <dgm:pt modelId="{93E9A408-36B8-4DAF-A27D-39F032DB83FD}" type="pres">
      <dgm:prSet presAssocID="{9D613641-1B8E-4361-A8A8-3EBD6A8C9F42}" presName="compNode" presStyleCnt="0"/>
      <dgm:spPr/>
    </dgm:pt>
    <dgm:pt modelId="{A67ACADD-6728-4ECD-BCE2-68CA7055A689}" type="pres">
      <dgm:prSet presAssocID="{9D613641-1B8E-4361-A8A8-3EBD6A8C9F4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B6D849F-5958-4B60-9825-DB728D6860AB}" type="pres">
      <dgm:prSet presAssocID="{9D613641-1B8E-4361-A8A8-3EBD6A8C9F42}" presName="spaceRect" presStyleCnt="0"/>
      <dgm:spPr/>
    </dgm:pt>
    <dgm:pt modelId="{745A86CC-487E-465E-B337-60F21A7E2597}" type="pres">
      <dgm:prSet presAssocID="{9D613641-1B8E-4361-A8A8-3EBD6A8C9F42}" presName="textRect" presStyleLbl="revTx" presStyleIdx="0" presStyleCnt="5">
        <dgm:presLayoutVars>
          <dgm:chMax val="1"/>
          <dgm:chPref val="1"/>
        </dgm:presLayoutVars>
      </dgm:prSet>
      <dgm:spPr/>
    </dgm:pt>
    <dgm:pt modelId="{5E1A4804-429F-4875-BC32-B07D3DCDB176}" type="pres">
      <dgm:prSet presAssocID="{0B00B2A2-D5E3-4900-94BB-CCDD9B19D01B}" presName="sibTrans" presStyleCnt="0"/>
      <dgm:spPr/>
    </dgm:pt>
    <dgm:pt modelId="{D38E1DEA-6FB2-4AA4-8601-2BF6913F175B}" type="pres">
      <dgm:prSet presAssocID="{99E3CF69-4053-414F-B175-D2E78963A71F}" presName="compNode" presStyleCnt="0"/>
      <dgm:spPr/>
    </dgm:pt>
    <dgm:pt modelId="{160A8508-781C-4835-AF92-0F3E6BFF1C05}" type="pres">
      <dgm:prSet presAssocID="{99E3CF69-4053-414F-B175-D2E78963A7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CAF1838-C77E-40EB-9D8E-62C708791E29}" type="pres">
      <dgm:prSet presAssocID="{99E3CF69-4053-414F-B175-D2E78963A71F}" presName="spaceRect" presStyleCnt="0"/>
      <dgm:spPr/>
    </dgm:pt>
    <dgm:pt modelId="{AB410B6D-8AA4-442A-B19C-54EE310CF936}" type="pres">
      <dgm:prSet presAssocID="{99E3CF69-4053-414F-B175-D2E78963A71F}" presName="textRect" presStyleLbl="revTx" presStyleIdx="1" presStyleCnt="5">
        <dgm:presLayoutVars>
          <dgm:chMax val="1"/>
          <dgm:chPref val="1"/>
        </dgm:presLayoutVars>
      </dgm:prSet>
      <dgm:spPr/>
    </dgm:pt>
    <dgm:pt modelId="{C6874FE0-DAE0-4321-9D9A-A7AA602D6EAE}" type="pres">
      <dgm:prSet presAssocID="{CB6A4103-AF97-483A-B9C2-ECF9DE67B00E}" presName="sibTrans" presStyleCnt="0"/>
      <dgm:spPr/>
    </dgm:pt>
    <dgm:pt modelId="{42C62FBD-7F5D-47B5-A2FD-C036D5207952}" type="pres">
      <dgm:prSet presAssocID="{7974C461-5261-47F3-A1FE-590193C4A7CD}" presName="compNode" presStyleCnt="0"/>
      <dgm:spPr/>
    </dgm:pt>
    <dgm:pt modelId="{3A8D48E9-8197-48D4-A2AB-4A50C2A07B9A}" type="pres">
      <dgm:prSet presAssocID="{7974C461-5261-47F3-A1FE-590193C4A7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3CB8CB-F8BB-4AD4-9FCE-967113E5CB87}" type="pres">
      <dgm:prSet presAssocID="{7974C461-5261-47F3-A1FE-590193C4A7CD}" presName="spaceRect" presStyleCnt="0"/>
      <dgm:spPr/>
    </dgm:pt>
    <dgm:pt modelId="{95809054-A376-460D-95AE-7EFCC051AC95}" type="pres">
      <dgm:prSet presAssocID="{7974C461-5261-47F3-A1FE-590193C4A7CD}" presName="textRect" presStyleLbl="revTx" presStyleIdx="2" presStyleCnt="5">
        <dgm:presLayoutVars>
          <dgm:chMax val="1"/>
          <dgm:chPref val="1"/>
        </dgm:presLayoutVars>
      </dgm:prSet>
      <dgm:spPr/>
    </dgm:pt>
    <dgm:pt modelId="{BD7E3861-F46D-4C60-B7AA-0D88ACB6EB4E}" type="pres">
      <dgm:prSet presAssocID="{64182779-2DB6-487D-8673-CC950B7F6138}" presName="sibTrans" presStyleCnt="0"/>
      <dgm:spPr/>
    </dgm:pt>
    <dgm:pt modelId="{7B8D6C99-168E-4D81-B481-27933FC9FFF3}" type="pres">
      <dgm:prSet presAssocID="{5DDC0FFA-4ED7-49BB-8323-A572213228F3}" presName="compNode" presStyleCnt="0"/>
      <dgm:spPr/>
    </dgm:pt>
    <dgm:pt modelId="{3F508C4C-6F96-4926-9F96-69317973B51C}" type="pres">
      <dgm:prSet presAssocID="{5DDC0FFA-4ED7-49BB-8323-A572213228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A955D8B-7B13-4B3B-B878-C3B5BE0FA9FD}" type="pres">
      <dgm:prSet presAssocID="{5DDC0FFA-4ED7-49BB-8323-A572213228F3}" presName="spaceRect" presStyleCnt="0"/>
      <dgm:spPr/>
    </dgm:pt>
    <dgm:pt modelId="{0A7A0B67-8D45-4585-B929-D3E833E96AFB}" type="pres">
      <dgm:prSet presAssocID="{5DDC0FFA-4ED7-49BB-8323-A572213228F3}" presName="textRect" presStyleLbl="revTx" presStyleIdx="3" presStyleCnt="5">
        <dgm:presLayoutVars>
          <dgm:chMax val="1"/>
          <dgm:chPref val="1"/>
        </dgm:presLayoutVars>
      </dgm:prSet>
      <dgm:spPr/>
    </dgm:pt>
    <dgm:pt modelId="{6C62F55A-5CE7-4EFB-A7B9-CC39440AF190}" type="pres">
      <dgm:prSet presAssocID="{F8DFE462-BC29-4CA0-8175-FB658D8C856A}" presName="sibTrans" presStyleCnt="0"/>
      <dgm:spPr/>
    </dgm:pt>
    <dgm:pt modelId="{FF5B2425-8266-48A9-AD7B-2FA01DB2AB19}" type="pres">
      <dgm:prSet presAssocID="{C478F7CC-FC25-4FC2-B002-DA5D10A13336}" presName="compNode" presStyleCnt="0"/>
      <dgm:spPr/>
    </dgm:pt>
    <dgm:pt modelId="{2E15C1E1-5423-4ED9-B8C8-8FECB6DC26E4}" type="pres">
      <dgm:prSet presAssocID="{C478F7CC-FC25-4FC2-B002-DA5D10A13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823B8A9-C1C8-4DF7-92CA-1EE2D984F98B}" type="pres">
      <dgm:prSet presAssocID="{C478F7CC-FC25-4FC2-B002-DA5D10A13336}" presName="spaceRect" presStyleCnt="0"/>
      <dgm:spPr/>
    </dgm:pt>
    <dgm:pt modelId="{C2C31BFE-932E-423B-BD23-3C912B958739}" type="pres">
      <dgm:prSet presAssocID="{C478F7CC-FC25-4FC2-B002-DA5D10A133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AB9004-0562-4E15-966C-BA2840C58C29}" type="presOf" srcId="{9D613641-1B8E-4361-A8A8-3EBD6A8C9F42}" destId="{745A86CC-487E-465E-B337-60F21A7E2597}" srcOrd="0" destOrd="0" presId="urn:microsoft.com/office/officeart/2018/2/layout/IconLabelList"/>
    <dgm:cxn modelId="{7A73380B-235D-4EFB-AE5A-32FCF2D4E13C}" type="presOf" srcId="{061E922B-49E8-464A-91CA-C50FCB0BEED2}" destId="{EFC8E87F-C9BF-4EBC-8778-3CC094849104}" srcOrd="0" destOrd="0" presId="urn:microsoft.com/office/officeart/2018/2/layout/IconLabelList"/>
    <dgm:cxn modelId="{8A81D427-D7F2-48DC-8603-E5E2589E36E6}" srcId="{061E922B-49E8-464A-91CA-C50FCB0BEED2}" destId="{99E3CF69-4053-414F-B175-D2E78963A71F}" srcOrd="1" destOrd="0" parTransId="{D56079C5-A788-4633-8F62-B70453D63518}" sibTransId="{CB6A4103-AF97-483A-B9C2-ECF9DE67B00E}"/>
    <dgm:cxn modelId="{2B01BA2A-3773-468A-AF79-D83ACFE32A62}" srcId="{061E922B-49E8-464A-91CA-C50FCB0BEED2}" destId="{7974C461-5261-47F3-A1FE-590193C4A7CD}" srcOrd="2" destOrd="0" parTransId="{654ABA5F-69C8-4040-B1A5-A369E68E149C}" sibTransId="{64182779-2DB6-487D-8673-CC950B7F6138}"/>
    <dgm:cxn modelId="{A05BEA42-6931-478F-93BC-A10A25978FBF}" srcId="{061E922B-49E8-464A-91CA-C50FCB0BEED2}" destId="{9D613641-1B8E-4361-A8A8-3EBD6A8C9F42}" srcOrd="0" destOrd="0" parTransId="{A76E7348-10BC-4767-81D6-982A569FBF78}" sibTransId="{0B00B2A2-D5E3-4900-94BB-CCDD9B19D01B}"/>
    <dgm:cxn modelId="{DB956181-917B-499E-9C89-C7A3AC469C8F}" type="presOf" srcId="{99E3CF69-4053-414F-B175-D2E78963A71F}" destId="{AB410B6D-8AA4-442A-B19C-54EE310CF936}" srcOrd="0" destOrd="0" presId="urn:microsoft.com/office/officeart/2018/2/layout/IconLabelList"/>
    <dgm:cxn modelId="{7DBFBA9C-F189-445E-86BE-239B6459C1CE}" srcId="{061E922B-49E8-464A-91CA-C50FCB0BEED2}" destId="{C478F7CC-FC25-4FC2-B002-DA5D10A13336}" srcOrd="4" destOrd="0" parTransId="{B3DB7FF7-95F0-473C-8347-475816A26E0F}" sibTransId="{56EEA9B1-E3F2-4125-BF00-0F6E787518C8}"/>
    <dgm:cxn modelId="{8296F59F-690B-4F2A-9009-E2D23E906852}" type="presOf" srcId="{7974C461-5261-47F3-A1FE-590193C4A7CD}" destId="{95809054-A376-460D-95AE-7EFCC051AC95}" srcOrd="0" destOrd="0" presId="urn:microsoft.com/office/officeart/2018/2/layout/IconLabelList"/>
    <dgm:cxn modelId="{EC71B2A5-A2D2-42D2-95DC-80CB5CEA9950}" type="presOf" srcId="{C478F7CC-FC25-4FC2-B002-DA5D10A13336}" destId="{C2C31BFE-932E-423B-BD23-3C912B958739}" srcOrd="0" destOrd="0" presId="urn:microsoft.com/office/officeart/2018/2/layout/IconLabelList"/>
    <dgm:cxn modelId="{BCFE17D1-54EB-43B4-80AD-C02F3940D991}" type="presOf" srcId="{5DDC0FFA-4ED7-49BB-8323-A572213228F3}" destId="{0A7A0B67-8D45-4585-B929-D3E833E96AFB}" srcOrd="0" destOrd="0" presId="urn:microsoft.com/office/officeart/2018/2/layout/IconLabelList"/>
    <dgm:cxn modelId="{5CBAD3D9-3193-4F21-B2EE-5A4DD8498BF8}" srcId="{061E922B-49E8-464A-91CA-C50FCB0BEED2}" destId="{5DDC0FFA-4ED7-49BB-8323-A572213228F3}" srcOrd="3" destOrd="0" parTransId="{04D05339-683F-4E87-841F-DB879308258A}" sibTransId="{F8DFE462-BC29-4CA0-8175-FB658D8C856A}"/>
    <dgm:cxn modelId="{47F9DA41-4647-4402-8EB8-B728940F4148}" type="presParOf" srcId="{EFC8E87F-C9BF-4EBC-8778-3CC094849104}" destId="{93E9A408-36B8-4DAF-A27D-39F032DB83FD}" srcOrd="0" destOrd="0" presId="urn:microsoft.com/office/officeart/2018/2/layout/IconLabelList"/>
    <dgm:cxn modelId="{9FF60EEE-07E4-4079-915B-7634013E2A67}" type="presParOf" srcId="{93E9A408-36B8-4DAF-A27D-39F032DB83FD}" destId="{A67ACADD-6728-4ECD-BCE2-68CA7055A689}" srcOrd="0" destOrd="0" presId="urn:microsoft.com/office/officeart/2018/2/layout/IconLabelList"/>
    <dgm:cxn modelId="{1DAE4699-A57D-478E-A8EF-7CA6275C846E}" type="presParOf" srcId="{93E9A408-36B8-4DAF-A27D-39F032DB83FD}" destId="{3B6D849F-5958-4B60-9825-DB728D6860AB}" srcOrd="1" destOrd="0" presId="urn:microsoft.com/office/officeart/2018/2/layout/IconLabelList"/>
    <dgm:cxn modelId="{1864748E-8272-443F-B6C2-8464E364E5F3}" type="presParOf" srcId="{93E9A408-36B8-4DAF-A27D-39F032DB83FD}" destId="{745A86CC-487E-465E-B337-60F21A7E2597}" srcOrd="2" destOrd="0" presId="urn:microsoft.com/office/officeart/2018/2/layout/IconLabelList"/>
    <dgm:cxn modelId="{C238B75E-0E69-4C40-8228-443F34724095}" type="presParOf" srcId="{EFC8E87F-C9BF-4EBC-8778-3CC094849104}" destId="{5E1A4804-429F-4875-BC32-B07D3DCDB176}" srcOrd="1" destOrd="0" presId="urn:microsoft.com/office/officeart/2018/2/layout/IconLabelList"/>
    <dgm:cxn modelId="{7406781B-28FE-4466-9DB5-4451873BEB61}" type="presParOf" srcId="{EFC8E87F-C9BF-4EBC-8778-3CC094849104}" destId="{D38E1DEA-6FB2-4AA4-8601-2BF6913F175B}" srcOrd="2" destOrd="0" presId="urn:microsoft.com/office/officeart/2018/2/layout/IconLabelList"/>
    <dgm:cxn modelId="{C12CACF2-AC8F-49B0-8A68-2B9331A75DCD}" type="presParOf" srcId="{D38E1DEA-6FB2-4AA4-8601-2BF6913F175B}" destId="{160A8508-781C-4835-AF92-0F3E6BFF1C05}" srcOrd="0" destOrd="0" presId="urn:microsoft.com/office/officeart/2018/2/layout/IconLabelList"/>
    <dgm:cxn modelId="{924764DE-D896-4C7B-A2F6-70D2F49BCE19}" type="presParOf" srcId="{D38E1DEA-6FB2-4AA4-8601-2BF6913F175B}" destId="{ACAF1838-C77E-40EB-9D8E-62C708791E29}" srcOrd="1" destOrd="0" presId="urn:microsoft.com/office/officeart/2018/2/layout/IconLabelList"/>
    <dgm:cxn modelId="{7A1C326F-14F3-4696-89CC-AD550C29D03C}" type="presParOf" srcId="{D38E1DEA-6FB2-4AA4-8601-2BF6913F175B}" destId="{AB410B6D-8AA4-442A-B19C-54EE310CF936}" srcOrd="2" destOrd="0" presId="urn:microsoft.com/office/officeart/2018/2/layout/IconLabelList"/>
    <dgm:cxn modelId="{E62CF3FF-E550-43B6-B1E9-9BB331C68DCA}" type="presParOf" srcId="{EFC8E87F-C9BF-4EBC-8778-3CC094849104}" destId="{C6874FE0-DAE0-4321-9D9A-A7AA602D6EAE}" srcOrd="3" destOrd="0" presId="urn:microsoft.com/office/officeart/2018/2/layout/IconLabelList"/>
    <dgm:cxn modelId="{318C3379-DA6B-49D0-8F43-90CCFB172322}" type="presParOf" srcId="{EFC8E87F-C9BF-4EBC-8778-3CC094849104}" destId="{42C62FBD-7F5D-47B5-A2FD-C036D5207952}" srcOrd="4" destOrd="0" presId="urn:microsoft.com/office/officeart/2018/2/layout/IconLabelList"/>
    <dgm:cxn modelId="{B69A46E6-6E12-49F5-932E-5B98C3A99303}" type="presParOf" srcId="{42C62FBD-7F5D-47B5-A2FD-C036D5207952}" destId="{3A8D48E9-8197-48D4-A2AB-4A50C2A07B9A}" srcOrd="0" destOrd="0" presId="urn:microsoft.com/office/officeart/2018/2/layout/IconLabelList"/>
    <dgm:cxn modelId="{B04A2915-73A0-4ED2-BE53-466C01EA8705}" type="presParOf" srcId="{42C62FBD-7F5D-47B5-A2FD-C036D5207952}" destId="{133CB8CB-F8BB-4AD4-9FCE-967113E5CB87}" srcOrd="1" destOrd="0" presId="urn:microsoft.com/office/officeart/2018/2/layout/IconLabelList"/>
    <dgm:cxn modelId="{C20D7AB2-B295-4F2F-869F-A7428627B21A}" type="presParOf" srcId="{42C62FBD-7F5D-47B5-A2FD-C036D5207952}" destId="{95809054-A376-460D-95AE-7EFCC051AC95}" srcOrd="2" destOrd="0" presId="urn:microsoft.com/office/officeart/2018/2/layout/IconLabelList"/>
    <dgm:cxn modelId="{6ED8F51A-CB68-4240-9FA5-CF3750B362B0}" type="presParOf" srcId="{EFC8E87F-C9BF-4EBC-8778-3CC094849104}" destId="{BD7E3861-F46D-4C60-B7AA-0D88ACB6EB4E}" srcOrd="5" destOrd="0" presId="urn:microsoft.com/office/officeart/2018/2/layout/IconLabelList"/>
    <dgm:cxn modelId="{33C39F8E-88DD-4C31-B643-92604185AF5D}" type="presParOf" srcId="{EFC8E87F-C9BF-4EBC-8778-3CC094849104}" destId="{7B8D6C99-168E-4D81-B481-27933FC9FFF3}" srcOrd="6" destOrd="0" presId="urn:microsoft.com/office/officeart/2018/2/layout/IconLabelList"/>
    <dgm:cxn modelId="{10061E80-2E56-43C8-99EF-53801A4C8D7E}" type="presParOf" srcId="{7B8D6C99-168E-4D81-B481-27933FC9FFF3}" destId="{3F508C4C-6F96-4926-9F96-69317973B51C}" srcOrd="0" destOrd="0" presId="urn:microsoft.com/office/officeart/2018/2/layout/IconLabelList"/>
    <dgm:cxn modelId="{FDE41D08-AD9B-4B73-AD71-844622AF6F68}" type="presParOf" srcId="{7B8D6C99-168E-4D81-B481-27933FC9FFF3}" destId="{0A955D8B-7B13-4B3B-B878-C3B5BE0FA9FD}" srcOrd="1" destOrd="0" presId="urn:microsoft.com/office/officeart/2018/2/layout/IconLabelList"/>
    <dgm:cxn modelId="{FF2B2819-2B8C-4CED-B212-8F25AEBEF205}" type="presParOf" srcId="{7B8D6C99-168E-4D81-B481-27933FC9FFF3}" destId="{0A7A0B67-8D45-4585-B929-D3E833E96AFB}" srcOrd="2" destOrd="0" presId="urn:microsoft.com/office/officeart/2018/2/layout/IconLabelList"/>
    <dgm:cxn modelId="{1DB29BE4-B616-43B4-A1D8-9E42CE014B19}" type="presParOf" srcId="{EFC8E87F-C9BF-4EBC-8778-3CC094849104}" destId="{6C62F55A-5CE7-4EFB-A7B9-CC39440AF190}" srcOrd="7" destOrd="0" presId="urn:microsoft.com/office/officeart/2018/2/layout/IconLabelList"/>
    <dgm:cxn modelId="{0C14AF2A-833C-48DA-96C1-F25B75026122}" type="presParOf" srcId="{EFC8E87F-C9BF-4EBC-8778-3CC094849104}" destId="{FF5B2425-8266-48A9-AD7B-2FA01DB2AB19}" srcOrd="8" destOrd="0" presId="urn:microsoft.com/office/officeart/2018/2/layout/IconLabelList"/>
    <dgm:cxn modelId="{4B76690D-F39C-4AF6-BAC1-EA6AB65FDC31}" type="presParOf" srcId="{FF5B2425-8266-48A9-AD7B-2FA01DB2AB19}" destId="{2E15C1E1-5423-4ED9-B8C8-8FECB6DC26E4}" srcOrd="0" destOrd="0" presId="urn:microsoft.com/office/officeart/2018/2/layout/IconLabelList"/>
    <dgm:cxn modelId="{D65D6643-46B7-4B97-BDA1-EEDF8407A8FE}" type="presParOf" srcId="{FF5B2425-8266-48A9-AD7B-2FA01DB2AB19}" destId="{1823B8A9-C1C8-4DF7-92CA-1EE2D984F98B}" srcOrd="1" destOrd="0" presId="urn:microsoft.com/office/officeart/2018/2/layout/IconLabelList"/>
    <dgm:cxn modelId="{97763EB7-8BEF-4D0D-B0F3-32A24E5B68C7}" type="presParOf" srcId="{FF5B2425-8266-48A9-AD7B-2FA01DB2AB19}" destId="{C2C31BFE-932E-423B-BD23-3C912B9587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59F81-6264-4E48-9BBC-01EF9F2235B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F7103-C6B5-4CDC-820A-4B1CAA22572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61FFC-7D5C-4C7C-A44C-683AD65B689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Teams: How to win head-to-head matchups</a:t>
          </a:r>
        </a:p>
      </dsp:txBody>
      <dsp:txXfrm>
        <a:off x="1435590" y="531"/>
        <a:ext cx="9080009" cy="1242935"/>
      </dsp:txXfrm>
    </dsp:sp>
    <dsp:sp modelId="{DD84ADF2-FDCE-4C43-8A98-C1CBBFB133A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4460-AA0B-4650-85E2-CDE86C02A05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8215E-20F0-4091-866F-F1A39454986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Coaches: What contributes to winning</a:t>
          </a:r>
        </a:p>
      </dsp:txBody>
      <dsp:txXfrm>
        <a:off x="1435590" y="1554201"/>
        <a:ext cx="9080009" cy="1242935"/>
      </dsp:txXfrm>
    </dsp:sp>
    <dsp:sp modelId="{315D576F-2C21-491C-BD2E-B438F165409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5F9C6-D55A-4C8E-A4E3-56BAE099EC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125C-928C-4923-B9C4-324C622BDF8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Companies/Outsiders: Possible better outcomes for gambling, bets, etc.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074CF-5B00-4703-AFE2-F0E4C52A963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BFAC7-2BD3-4078-A4DA-BDC0BC8A0AE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9C42E-86E9-46BE-9F92-93C777DA1B0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Logistic Regression </a:t>
          </a:r>
        </a:p>
      </dsp:txBody>
      <dsp:txXfrm>
        <a:off x="1435590" y="531"/>
        <a:ext cx="9080009" cy="1242935"/>
      </dsp:txXfrm>
    </dsp:sp>
    <dsp:sp modelId="{9948AA5F-E7FB-4A35-AFB5-0B67F94A4AC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B5467-B41A-40C8-AEB9-77533B6D34A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C99F7-D34F-40DA-BBE6-38CECBCD69B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 </a:t>
          </a:r>
        </a:p>
      </dsp:txBody>
      <dsp:txXfrm>
        <a:off x="1435590" y="1554201"/>
        <a:ext cx="9080009" cy="1242935"/>
      </dsp:txXfrm>
    </dsp:sp>
    <dsp:sp modelId="{E536431B-0B61-4D31-B227-F8C595EC131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05E70-5991-4370-B9A9-76E9B28867E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0DA7-F7EE-490E-86C8-A3B2B71D99A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Best options for finding probability to predict outcomes for head-to-head matchups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011C-4981-47ED-A42D-17C7BAD4D6A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118A1-C153-4CEE-AD28-59F0BDB45AB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Combination of accuracy, precision, recall, F1 score</a:t>
          </a:r>
        </a:p>
      </dsp:txBody>
      <dsp:txXfrm>
        <a:off x="559800" y="3022743"/>
        <a:ext cx="4320000" cy="720000"/>
      </dsp:txXfrm>
    </dsp:sp>
    <dsp:sp modelId="{24672C86-64A7-474E-88C1-4F07F0E466C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430BC-4A0D-4A10-84FC-A0956D7B4A3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Importance: Find which statistics matter most to a win or loss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AD27C-2795-0949-B080-B1C54DEF5D75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First model attempt used 10 years of yearly NFL statistics</a:t>
          </a:r>
        </a:p>
      </dsp:txBody>
      <dsp:txXfrm>
        <a:off x="65934" y="117700"/>
        <a:ext cx="10383732" cy="1218787"/>
      </dsp:txXfrm>
    </dsp:sp>
    <dsp:sp modelId="{FDE63E22-225E-E143-A1D8-62784CE3F348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Began using logistic regression model, error outcomes </a:t>
          </a:r>
        </a:p>
      </dsp:txBody>
      <dsp:txXfrm>
        <a:off x="65934" y="1566275"/>
        <a:ext cx="10383732" cy="1218787"/>
      </dsp:txXfrm>
    </dsp:sp>
    <dsp:sp modelId="{EF59AF2C-4A3B-D440-A853-E2F9A3921C01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Example of error: Accuracy was 0 and none of the other evaluation metrics could be found</a:t>
          </a:r>
        </a:p>
      </dsp:txBody>
      <dsp:txXfrm>
        <a:off x="65934" y="3014850"/>
        <a:ext cx="10383732" cy="1218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E81C4-9705-457C-9493-24E12AB13D9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907DB-9A93-4C80-99A2-C9317F687D6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0D0DE-9F3D-490E-9854-F305F39181B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Changed data type from every NFL team, to one specific team to take game-by-game statistics for the last 5 years. </a:t>
          </a:r>
        </a:p>
      </dsp:txBody>
      <dsp:txXfrm>
        <a:off x="1507738" y="707092"/>
        <a:ext cx="9007861" cy="1305401"/>
      </dsp:txXfrm>
    </dsp:sp>
    <dsp:sp modelId="{46FC3BB8-8C0D-4EC6-AA3E-12C290CCEDB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4068-197A-4138-9F0B-17EDDB7CACF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D2C2-1BCA-4146-A785-8BD65FCB86E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Chose the Green Bay Packers as a test team</a:t>
          </a:r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2285A-AD4B-40A5-AA26-027A7436882B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F4291-ECC0-40BE-9FAC-293E7F506A9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F7B31-D7BE-4CBD-98A7-D2E2315A50B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Combined all data together AND separated by Offense and Defense</a:t>
          </a:r>
        </a:p>
      </dsp:txBody>
      <dsp:txXfrm>
        <a:off x="75768" y="3053169"/>
        <a:ext cx="3093750" cy="720000"/>
      </dsp:txXfrm>
    </dsp:sp>
    <dsp:sp modelId="{3079B978-A5E6-4488-9D16-7FAC2575B780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4E109-CCC5-4084-BBC3-FE787B5E0B5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6A831-5801-479B-A2AF-9F515AB7DE5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Dropped all statistics that weren’t USEFUL for the model</a:t>
          </a:r>
        </a:p>
      </dsp:txBody>
      <dsp:txXfrm>
        <a:off x="3710925" y="3053169"/>
        <a:ext cx="3093750" cy="720000"/>
      </dsp:txXfrm>
    </dsp:sp>
    <dsp:sp modelId="{99E6A6B6-E6E3-4FB6-85AA-07324C7A4BB0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322F7-D1B5-4A9C-BE3D-41AD0F2797C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6C5D6-371B-4174-B444-00DEF0A48E2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Renamed Columns to be BETTER UNDERSTOOD instead of acronyms</a:t>
          </a:r>
        </a:p>
      </dsp:txBody>
      <dsp:txXfrm>
        <a:off x="7346081" y="3053169"/>
        <a:ext cx="30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ACADD-6728-4ECD-BCE2-68CA7055A689}">
      <dsp:nvSpPr>
        <dsp:cNvPr id="0" name=""/>
        <dsp:cNvSpPr/>
      </dsp:nvSpPr>
      <dsp:spPr>
        <a:xfrm>
          <a:off x="622800" y="126237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A86CC-487E-465E-B337-60F21A7E2597}">
      <dsp:nvSpPr>
        <dsp:cNvPr id="0" name=""/>
        <dsp:cNvSpPr/>
      </dsp:nvSpPr>
      <dsp:spPr>
        <a:xfrm>
          <a:off x="127800" y="23464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First Model was unsuccessful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New data was able to achieve goals of  predicting individual game outcomes</a:t>
          </a:r>
        </a:p>
      </dsp:txBody>
      <dsp:txXfrm>
        <a:off x="127800" y="2346460"/>
        <a:ext cx="1800000" cy="742500"/>
      </dsp:txXfrm>
    </dsp:sp>
    <dsp:sp modelId="{160A8508-781C-4835-AF92-0F3E6BFF1C05}">
      <dsp:nvSpPr>
        <dsp:cNvPr id="0" name=""/>
        <dsp:cNvSpPr/>
      </dsp:nvSpPr>
      <dsp:spPr>
        <a:xfrm>
          <a:off x="2737800" y="126237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10B6D-8AA4-442A-B19C-54EE310CF936}">
      <dsp:nvSpPr>
        <dsp:cNvPr id="0" name=""/>
        <dsp:cNvSpPr/>
      </dsp:nvSpPr>
      <dsp:spPr>
        <a:xfrm>
          <a:off x="2242800" y="23464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Between Logistic Regression and Random Forest Model, Random Forest scored better in most evaluation methods. </a:t>
          </a:r>
        </a:p>
      </dsp:txBody>
      <dsp:txXfrm>
        <a:off x="2242800" y="2346460"/>
        <a:ext cx="1800000" cy="742500"/>
      </dsp:txXfrm>
    </dsp:sp>
    <dsp:sp modelId="{3A8D48E9-8197-48D4-A2AB-4A50C2A07B9A}">
      <dsp:nvSpPr>
        <dsp:cNvPr id="0" name=""/>
        <dsp:cNvSpPr/>
      </dsp:nvSpPr>
      <dsp:spPr>
        <a:xfrm>
          <a:off x="4852800" y="126237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09054-A376-460D-95AE-7EFCC051AC95}">
      <dsp:nvSpPr>
        <dsp:cNvPr id="0" name=""/>
        <dsp:cNvSpPr/>
      </dsp:nvSpPr>
      <dsp:spPr>
        <a:xfrm>
          <a:off x="4357800" y="23464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Losses are better predicted then wins in both models</a:t>
          </a:r>
        </a:p>
      </dsp:txBody>
      <dsp:txXfrm>
        <a:off x="4357800" y="2346460"/>
        <a:ext cx="1800000" cy="742500"/>
      </dsp:txXfrm>
    </dsp:sp>
    <dsp:sp modelId="{3F508C4C-6F96-4926-9F96-69317973B51C}">
      <dsp:nvSpPr>
        <dsp:cNvPr id="0" name=""/>
        <dsp:cNvSpPr/>
      </dsp:nvSpPr>
      <dsp:spPr>
        <a:xfrm>
          <a:off x="6967800" y="126237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A0B67-8D45-4585-B929-D3E833E96AFB}">
      <dsp:nvSpPr>
        <dsp:cNvPr id="0" name=""/>
        <dsp:cNvSpPr/>
      </dsp:nvSpPr>
      <dsp:spPr>
        <a:xfrm>
          <a:off x="6472800" y="23464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Each team would need individual model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Can be compared to get odds of winning a game</a:t>
          </a:r>
        </a:p>
      </dsp:txBody>
      <dsp:txXfrm>
        <a:off x="6472800" y="2346460"/>
        <a:ext cx="1800000" cy="742500"/>
      </dsp:txXfrm>
    </dsp:sp>
    <dsp:sp modelId="{2E15C1E1-5423-4ED9-B8C8-8FECB6DC26E4}">
      <dsp:nvSpPr>
        <dsp:cNvPr id="0" name=""/>
        <dsp:cNvSpPr/>
      </dsp:nvSpPr>
      <dsp:spPr>
        <a:xfrm>
          <a:off x="9082800" y="12623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1BFE-932E-423B-BD23-3C912B958739}">
      <dsp:nvSpPr>
        <dsp:cNvPr id="0" name=""/>
        <dsp:cNvSpPr/>
      </dsp:nvSpPr>
      <dsp:spPr>
        <a:xfrm>
          <a:off x="8587800" y="23464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Feature Importance shows what needs to be focused on for teams in order to win. </a:t>
          </a:r>
        </a:p>
      </dsp:txBody>
      <dsp:txXfrm>
        <a:off x="8587800" y="2346460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FE18-557F-63FE-BBDC-E8FF52B35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51F0-85AD-F874-AC03-2A91AC2A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EF79-B4CA-E987-85FB-060EE066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427B-429D-D32E-CA23-E5B4AE9D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9CD5-CC6F-F7C1-26F1-6543ED8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2E4E-BDB7-7E0D-85A4-102D1D80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BABA-93E8-DB64-0B2B-CC949738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4F03-BBD2-83DA-2BB0-B334D026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150A-94AB-D803-7F60-910AAD4D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9556-6744-D15C-C74A-6FF802CF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D9FF7-F511-AFF3-7158-4E1BA448C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590FF-ACEB-646C-FD40-E4E26FF8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9546-9834-1C4C-06FD-2FFC3CB7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2AE5-90D2-053E-DAB9-28276F9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93ED-47AF-73EE-B6DC-F2E99C6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A118-9518-3D92-6808-EB5B1B5F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9BB3-5558-7910-73FE-A9864602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8DA2-6F55-3598-3815-7E0213DE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54F6-3E8F-0367-47C9-6E80CAEA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ECD5-CAA6-3DC2-6BE1-7A67374F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E2B7-6FE3-7101-981E-B2481D19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262C-5669-374A-867F-D0273BC3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6C49-CFA8-35AC-4286-ED728EE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BCE4-43AB-BED8-8E1F-265D1CA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B230-F681-6C29-701C-EB878617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7A4-404A-3738-1B7A-D198BB4E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B289-984C-2412-8063-86F65C76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AC63-DE73-3905-1CC0-51EB2536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A5267-6AB5-F87C-4B09-EB363D6F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71BF-A305-DCA9-1FC8-1958E3E8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CED5-3517-7917-066E-0F5A9A58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D08A-6B8F-F6A0-4CFA-5C726B75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24E4-9E2A-245C-7B54-A13C7C20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0FDA-C195-5C5A-7F5D-1EE9C4027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04D65-A4BE-954B-0889-4554257C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F4BF-86EA-3E40-77B9-05CED6DFF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B39C-E5D3-2251-85CE-F5F798E5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42BF6-6C60-1F6E-32D2-6B4ACDF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00FC4-144E-8DF5-3E54-683E1C8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FC1-ABC0-46E7-68B8-F85158C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88511-AC3B-0ACD-6FE3-68A3D080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D646E-EE94-5626-B058-06092379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DE342-32D9-5EE4-5E81-F56E0B49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60F3A-3223-7259-9ED5-E0EEA638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EF22-E2A5-39AA-2323-FF2F5831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E01AD-A381-73E9-2D63-78311957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1B10-EAB1-D0A6-C85E-4BF75E6A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F772-31E0-7F78-5FC0-CF012A1D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4F48-6CA8-CE95-0782-9DA6ABDD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2C030-B019-F9FE-0880-6E6E12D7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00B5-1A43-83A3-7AFD-DF46D2DE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892A-B91B-5A36-61D8-E688F14F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12E8-B71D-6730-7DBD-BA31225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9DEFC-6B6A-F661-E948-9A42D4C8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9473-6DA4-97AE-C19C-CDCFCC3D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06481-D50A-46C3-892B-0786CF49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CB0C3-3B4D-3ED7-4ADC-B455636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6A3D-CF81-D05D-6921-B796F4A6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C04B-4D0B-71BE-71F1-4C88D2E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DA86-BC2E-C16E-7D99-E5BEBC13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0963-F2EF-7889-55F6-B3C91B12F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F90-1297-490E-9055-732E2777EC51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5765-E5A2-B9CD-D167-846A8E9A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5027-0267-BA60-C8A3-0471B20C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8CFD-4E18-4524-B604-8D5EE383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5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6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8DB80-29E9-0F0A-B2EC-50B4B36C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NFL Predictions Model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FB8B-704F-FEDE-B41A-17265D97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By Brandon Mather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Football close-up">
            <a:extLst>
              <a:ext uri="{FF2B5EF4-FFF2-40B4-BE49-F238E27FC236}">
                <a16:creationId xmlns:a16="http://schemas.microsoft.com/office/drawing/2014/main" id="{2C15D7DE-8042-8C59-B8D6-6F0DA92A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" r="60197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  <p:pic>
        <p:nvPicPr>
          <p:cNvPr id="4" name="Audio Recording Aug 11, 2023 at 9:12:40 PM" descr="A white speaker with waves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B9FD01AB-6DFB-B96D-AB58-4E9AF775FA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2136" y="5911252"/>
            <a:ext cx="579967" cy="5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5BDF5-B271-4228-4C9D-B45EC3AA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4D81-6C7E-16B7-8FB6-090B9D99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617" y="2112579"/>
            <a:ext cx="9014707" cy="3730271"/>
          </a:xfrm>
        </p:spPr>
        <p:txBody>
          <a:bodyPr/>
          <a:lstStyle/>
          <a:p>
            <a:pPr marL="194310" indent="-194310" defTabSz="777240">
              <a:spcBef>
                <a:spcPts val="850"/>
              </a:spcBef>
            </a:pP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</a:t>
            </a:r>
            <a:r>
              <a:rPr lang="en-US" sz="2380" dirty="0"/>
              <a:t>p</a:t>
            </a: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ipeline with a standard scaler then logistic regression</a:t>
            </a:r>
          </a:p>
          <a:p>
            <a:pPr marL="194310" indent="-194310" defTabSz="777240">
              <a:spcBef>
                <a:spcPts val="850"/>
              </a:spcBef>
            </a:pP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able to achieve an 88.2% accuracy score</a:t>
            </a:r>
          </a:p>
          <a:p>
            <a:pPr marL="194310" indent="-194310" defTabSz="777240">
              <a:spcBef>
                <a:spcPts val="850"/>
              </a:spcBef>
            </a:pP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for predicting a </a:t>
            </a:r>
            <a:r>
              <a:rPr lang="en-US" sz="2380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loss</a:t>
            </a: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1.00, recall .71 and F1 score was .83</a:t>
            </a:r>
          </a:p>
          <a:p>
            <a:pPr marL="194310" indent="-194310" defTabSz="777240">
              <a:spcBef>
                <a:spcPts val="850"/>
              </a:spcBef>
            </a:pP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for predicting a </a:t>
            </a:r>
            <a:r>
              <a:rPr lang="en-US" sz="2380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win</a:t>
            </a:r>
            <a:r>
              <a:rPr lang="en-US" sz="23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.83, recall 1.00, F1 score was .91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62170-7C23-B1EA-E46A-F6D11811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315" y="4427058"/>
            <a:ext cx="5749311" cy="58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D3100-0375-B9D8-7287-C813B35C1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497" y="5015056"/>
            <a:ext cx="3503486" cy="1290328"/>
          </a:xfrm>
          <a:prstGeom prst="rect">
            <a:avLst/>
          </a:prstGeom>
        </p:spPr>
      </p:pic>
      <p:pic>
        <p:nvPicPr>
          <p:cNvPr id="4" name="Audio Recording Aug 11, 2023 at 9:29:28 PM">
            <a:hlinkClick r:id="" action="ppaction://media"/>
            <a:extLst>
              <a:ext uri="{FF2B5EF4-FFF2-40B4-BE49-F238E27FC236}">
                <a16:creationId xmlns:a16="http://schemas.microsoft.com/office/drawing/2014/main" id="{6570FA2D-C6E6-E988-76A5-CBFAB8A323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4974" y="5805162"/>
            <a:ext cx="696789" cy="6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76C5E-77ED-FA1D-B02B-A53879EA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Feature Importance for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EC011-63B5-5875-9E12-74FC79D2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05052" y="889607"/>
            <a:ext cx="6666833" cy="5175586"/>
          </a:xfrm>
        </p:spPr>
      </p:pic>
      <p:pic>
        <p:nvPicPr>
          <p:cNvPr id="3" name="Audio Recording Aug 11, 2023 at 9:30:18 PM">
            <a:hlinkClick r:id="" action="ppaction://media"/>
            <a:extLst>
              <a:ext uri="{FF2B5EF4-FFF2-40B4-BE49-F238E27FC236}">
                <a16:creationId xmlns:a16="http://schemas.microsoft.com/office/drawing/2014/main" id="{F9EA7C04-C4EC-E62D-ABB8-CC0CF03214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4176" y="5835109"/>
            <a:ext cx="944265" cy="9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BF85-C20F-09E0-4FF0-1458B278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74A9-BC41-37C7-CDD4-16AB30A3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996" y="2615979"/>
            <a:ext cx="8915949" cy="3689405"/>
          </a:xfrm>
        </p:spPr>
        <p:txBody>
          <a:bodyPr/>
          <a:lstStyle/>
          <a:p>
            <a:pPr marL="192024" indent="-192024" defTabSz="768096">
              <a:spcBef>
                <a:spcPts val="840"/>
              </a:spcBef>
            </a:pPr>
            <a:r>
              <a:rPr lang="en-US" sz="23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Random Forest model with 94.1% accuracy </a:t>
            </a:r>
          </a:p>
          <a:p>
            <a:pPr marL="192024" indent="-192024" defTabSz="768096">
              <a:spcBef>
                <a:spcPts val="840"/>
              </a:spcBef>
            </a:pPr>
            <a:r>
              <a:rPr lang="en-US" sz="23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for predicting a </a:t>
            </a:r>
            <a:r>
              <a:rPr lang="en-US" sz="2352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loss</a:t>
            </a:r>
            <a:r>
              <a:rPr lang="en-US" sz="23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1.00, recall .86 and F1 score was .92</a:t>
            </a:r>
          </a:p>
          <a:p>
            <a:pPr marL="192024" indent="-192024" defTabSz="768096">
              <a:spcBef>
                <a:spcPts val="840"/>
              </a:spcBef>
            </a:pPr>
            <a:r>
              <a:rPr lang="en-US" sz="23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for predicting a </a:t>
            </a:r>
            <a:r>
              <a:rPr lang="en-US" sz="2352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win</a:t>
            </a:r>
            <a:r>
              <a:rPr lang="en-US" sz="23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.91, recall 1.00, F1 score was .95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FD3D-D68D-C16B-86CF-56D74A67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00" y="4233282"/>
            <a:ext cx="5645940" cy="454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96A04A-F7CB-569A-7B85-BBD0DF3AD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59" y="4802490"/>
            <a:ext cx="3424719" cy="1179266"/>
          </a:xfrm>
          <a:prstGeom prst="rect">
            <a:avLst/>
          </a:prstGeom>
        </p:spPr>
      </p:pic>
      <p:pic>
        <p:nvPicPr>
          <p:cNvPr id="4" name="Audio Recording Aug 11, 2023 at 9:30:52 PM">
            <a:hlinkClick r:id="" action="ppaction://media"/>
            <a:extLst>
              <a:ext uri="{FF2B5EF4-FFF2-40B4-BE49-F238E27FC236}">
                <a16:creationId xmlns:a16="http://schemas.microsoft.com/office/drawing/2014/main" id="{85A3D336-E16E-5FE4-D7EA-419B06B8A4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0537" y="5637178"/>
            <a:ext cx="689155" cy="6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A48E6-CF06-073C-6F5D-B8EBD6CF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 Importance For 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8C422-57D2-8298-A492-EF46E50C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7" y="1683026"/>
            <a:ext cx="4963483" cy="3155018"/>
          </a:xfrm>
          <a:prstGeom prst="rect">
            <a:avLst/>
          </a:prstGeom>
        </p:spPr>
      </p:pic>
      <p:pic>
        <p:nvPicPr>
          <p:cNvPr id="3" name="Audio Recording Aug 11, 2023 at 9:33:27 PM">
            <a:hlinkClick r:id="" action="ppaction://media"/>
            <a:extLst>
              <a:ext uri="{FF2B5EF4-FFF2-40B4-BE49-F238E27FC236}">
                <a16:creationId xmlns:a16="http://schemas.microsoft.com/office/drawing/2014/main" id="{4FFF2A46-EA94-A6CC-64E4-9BAE3ACC5A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7789" y="6128536"/>
            <a:ext cx="457865" cy="4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B058-CDDD-5667-DF92-1BC7218A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0D27E2-6243-3F31-D70F-39B674B66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82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35:47 PM">
            <a:hlinkClick r:id="" action="ppaction://media"/>
            <a:extLst>
              <a:ext uri="{FF2B5EF4-FFF2-40B4-BE49-F238E27FC236}">
                <a16:creationId xmlns:a16="http://schemas.microsoft.com/office/drawing/2014/main" id="{FA1E01D8-5B6E-3000-9F3B-B66E8599C3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9704" y="60418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4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5BAA8-C542-7298-9CCF-D180EE7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C7EB-037B-C145-CBFC-8C9AD6BF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NFL Standings &amp; Team stats. Pro Football Reference. (2023). https://www.pro-footballreference.com/</a:t>
            </a:r>
          </a:p>
        </p:txBody>
      </p:sp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227E1998-7FD5-C8E6-F763-1CFD1BF20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0" r="12203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9C0-807F-E478-1EDF-7B23EDCD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Goals/Outcomes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3740E0E-B450-9DC8-0DC6-51F6B5BCF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362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16:12 PM">
            <a:hlinkClick r:id="" action="ppaction://media"/>
            <a:extLst>
              <a:ext uri="{FF2B5EF4-FFF2-40B4-BE49-F238E27FC236}">
                <a16:creationId xmlns:a16="http://schemas.microsoft.com/office/drawing/2014/main" id="{AA7146ED-7667-563B-183D-33D7DB0623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1800" y="59055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0ECE-F62E-265E-0686-F65341EA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D99F-EE34-FEFA-0621-CFA107A4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9" y="2112579"/>
            <a:ext cx="10132483" cy="4192805"/>
          </a:xfrm>
        </p:spPr>
        <p:txBody>
          <a:bodyPr>
            <a:normAutofit/>
          </a:bodyPr>
          <a:lstStyle/>
          <a:p>
            <a:pPr marL="219456" indent="-219456" defTabSz="877824">
              <a:spcBef>
                <a:spcPts val="960"/>
              </a:spcBef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data </a:t>
            </a:r>
          </a:p>
          <a:p>
            <a:pPr lvl="1" defTabSz="877824">
              <a:spcBef>
                <a:spcPts val="960"/>
              </a:spcBef>
              <a:buFont typeface="Wingdings" pitchFamily="2" charset="2"/>
              <a:buChar char="Ø"/>
            </a:pPr>
            <a:r>
              <a:rPr lang="en-US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10-years worth of every NFL teams</a:t>
            </a:r>
            <a:r>
              <a:rPr lang="en-US" sz="2288" dirty="0"/>
              <a:t> annual </a:t>
            </a:r>
            <a:r>
              <a:rPr lang="en-US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Data</a:t>
            </a:r>
          </a:p>
          <a:p>
            <a:pPr lvl="1" defTabSz="877824">
              <a:spcBef>
                <a:spcPts val="960"/>
              </a:spcBef>
              <a:buFont typeface="Wingdings" pitchFamily="2" charset="2"/>
              <a:buChar char="Ø"/>
            </a:pPr>
            <a:r>
              <a:rPr lang="en-US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5-years of a specific teams’ game by game statistics 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both defensive stats and offensive stats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 Used</a:t>
            </a:r>
          </a:p>
          <a:p>
            <a:pPr lvl="1" defTabSz="877824">
              <a:spcBef>
                <a:spcPts val="960"/>
              </a:spcBef>
              <a:buFont typeface="Wingdings" pitchFamily="2" charset="2"/>
              <a:buChar char="Ø"/>
            </a:pPr>
            <a:r>
              <a:rPr lang="en-US" sz="2288" dirty="0"/>
              <a:t> </a:t>
            </a:r>
            <a:r>
              <a:rPr lang="en-US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scored against, points scored, run yards against, interceptions thrown, interceptions by the defense, passing touchdowns, run yard, passing yard, run touchdowns against, passing touchdowns against, run touchdowns</a:t>
            </a:r>
            <a:endParaRPr lang="en-US" dirty="0"/>
          </a:p>
        </p:txBody>
      </p:sp>
      <p:pic>
        <p:nvPicPr>
          <p:cNvPr id="4" name="Audio Recording Aug 11, 2023 at 9:18:05 PM">
            <a:hlinkClick r:id="" action="ppaction://media"/>
            <a:extLst>
              <a:ext uri="{FF2B5EF4-FFF2-40B4-BE49-F238E27FC236}">
                <a16:creationId xmlns:a16="http://schemas.microsoft.com/office/drawing/2014/main" id="{5AF87FE5-A85D-E002-71E1-72559EB48C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3644" y="5683448"/>
            <a:ext cx="783187" cy="7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A45-F7A9-E426-FC48-47AA6AC8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Plan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2B455C-B9E6-6D55-BD4E-07336726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234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18:42 PM">
            <a:hlinkClick r:id="" action="ppaction://media"/>
            <a:extLst>
              <a:ext uri="{FF2B5EF4-FFF2-40B4-BE49-F238E27FC236}">
                <a16:creationId xmlns:a16="http://schemas.microsoft.com/office/drawing/2014/main" id="{E5F57445-F302-D8A9-EDB7-C5F2B6D540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36634" y="57705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97E8-6B9E-0B0A-DE23-ECDEC6C4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3249F0-2910-B298-3078-85A2F7FFB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1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21:58 PM">
            <a:hlinkClick r:id="" action="ppaction://media"/>
            <a:extLst>
              <a:ext uri="{FF2B5EF4-FFF2-40B4-BE49-F238E27FC236}">
                <a16:creationId xmlns:a16="http://schemas.microsoft.com/office/drawing/2014/main" id="{166B4B46-1015-B6DA-555A-07111E4644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1800" y="57705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4B00-9479-53B1-8882-995CF10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Attempt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817C62-BB65-A575-A837-61E78EA0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81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23:08 PM">
            <a:hlinkClick r:id="" action="ppaction://media"/>
            <a:extLst>
              <a:ext uri="{FF2B5EF4-FFF2-40B4-BE49-F238E27FC236}">
                <a16:creationId xmlns:a16="http://schemas.microsoft.com/office/drawing/2014/main" id="{A5632877-25BE-4212-5295-59F602D052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30503" y="58796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1853C-3E30-E94D-EFE4-1C831A9F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First Model Attempt – What Happened?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4027-25A3-C02E-FEF7-C35BEFC6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79" y="1908550"/>
            <a:ext cx="9943976" cy="4114801"/>
          </a:xfrm>
        </p:spPr>
        <p:txBody>
          <a:bodyPr/>
          <a:lstStyle/>
          <a:p>
            <a:pPr marL="214884" indent="-214884" defTabSz="859536">
              <a:spcBef>
                <a:spcPts val="940"/>
              </a:spcBef>
            </a:pPr>
            <a:r>
              <a:rPr lang="en-US" sz="2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model predicted the outcome of how many wins a team could win in the next 10 years instead of head-to-head match ups</a:t>
            </a:r>
          </a:p>
          <a:p>
            <a:pPr marL="214884" indent="-214884" defTabSz="859536">
              <a:spcBef>
                <a:spcPts val="940"/>
              </a:spcBef>
            </a:pPr>
            <a:r>
              <a:rPr lang="en-US" sz="2632" dirty="0"/>
              <a:t>Failed to determine game-by-game statistics, instead determined yearly</a:t>
            </a:r>
            <a:endParaRPr lang="en-US" sz="263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46052-9987-DDE8-BCC2-31546C4E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68" y="3721448"/>
            <a:ext cx="3308948" cy="2468985"/>
          </a:xfrm>
          <a:prstGeom prst="rect">
            <a:avLst/>
          </a:prstGeom>
        </p:spPr>
      </p:pic>
      <p:pic>
        <p:nvPicPr>
          <p:cNvPr id="4" name="Audio Recording Aug 11, 2023 at 9:24:46 PM">
            <a:hlinkClick r:id="" action="ppaction://media"/>
            <a:extLst>
              <a:ext uri="{FF2B5EF4-FFF2-40B4-BE49-F238E27FC236}">
                <a16:creationId xmlns:a16="http://schemas.microsoft.com/office/drawing/2014/main" id="{0CF88281-6524-19A6-E0DE-060316FB4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9531" y="5451901"/>
            <a:ext cx="768617" cy="7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BAB-8636-B411-66C6-8C3ADBAF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Model Attempt – New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3C7E9B-DC60-654C-CD8D-442D5B915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52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27:23 PM">
            <a:hlinkClick r:id="" action="ppaction://media"/>
            <a:extLst>
              <a:ext uri="{FF2B5EF4-FFF2-40B4-BE49-F238E27FC236}">
                <a16:creationId xmlns:a16="http://schemas.microsoft.com/office/drawing/2014/main" id="{0FCB8A94-9639-1C15-C140-B7957E5339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441" y="564066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EB13-03C7-E245-A018-ADE95711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A084D6-24CF-1AEC-B19D-4CBB68FEB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509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Aug 11, 2023 at 9:28:30 PM">
            <a:hlinkClick r:id="" action="ppaction://media"/>
            <a:extLst>
              <a:ext uri="{FF2B5EF4-FFF2-40B4-BE49-F238E27FC236}">
                <a16:creationId xmlns:a16="http://schemas.microsoft.com/office/drawing/2014/main" id="{60AABF6C-4207-C0A8-577D-921F1A2FE9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1800" y="57705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515</Words>
  <Application>Microsoft Macintosh PowerPoint</Application>
  <PresentationFormat>Widescreen</PresentationFormat>
  <Paragraphs>59</Paragraphs>
  <Slides>15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NFL Predictions Model</vt:lpstr>
      <vt:lpstr>Goals/Outcomes</vt:lpstr>
      <vt:lpstr>Description of Data</vt:lpstr>
      <vt:lpstr>Model Plan </vt:lpstr>
      <vt:lpstr>Evaluating Models</vt:lpstr>
      <vt:lpstr>First Model Attempt</vt:lpstr>
      <vt:lpstr>First Model Attempt – What Happened?</vt:lpstr>
      <vt:lpstr>Second Model Attempt – New Data</vt:lpstr>
      <vt:lpstr>Data Preparation</vt:lpstr>
      <vt:lpstr>Logistic Regression Model</vt:lpstr>
      <vt:lpstr>Feature Importance for Logistic Regression Model</vt:lpstr>
      <vt:lpstr>Random Forest</vt:lpstr>
      <vt:lpstr>Feature Importance For Random Forest</vt:lpstr>
      <vt:lpstr>Results/Conclusion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Predictions Model</dc:title>
  <dc:creator>Brandon Mather</dc:creator>
  <cp:lastModifiedBy>Brandon Mather</cp:lastModifiedBy>
  <cp:revision>5</cp:revision>
  <dcterms:created xsi:type="dcterms:W3CDTF">2023-08-11T19:32:04Z</dcterms:created>
  <dcterms:modified xsi:type="dcterms:W3CDTF">2023-08-12T03:26:58Z</dcterms:modified>
</cp:coreProperties>
</file>