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EFAD17-A86C-4BE9-90E2-F5E301EEA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48CE40-1FB3-465B-80F4-F7E4A6592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565E32-42F9-42D8-84A7-F9C49E125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9A169-AD29-49BC-8127-581B5E6F9823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B6FE1E-7DC9-4125-A77F-EDD520F94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26B5B1-80BE-42C6-847C-519A220D2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3F4E4-E21D-45DA-8A37-2342642B88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5331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71FCC8-59C9-4F8F-9783-42A4C3D17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E56E4AD-9288-422B-B7B4-2ED9305AA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DB04FD-7940-45C0-8D7B-3BA2F4B32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9A169-AD29-49BC-8127-581B5E6F9823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E0C7D3-124F-4605-8960-5D1212531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AA9699-BBF8-4672-B71B-AAF3F6E8B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3F4E4-E21D-45DA-8A37-2342642B88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0355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D19347C-CA8B-4E6B-8D99-D714C4049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3C20285-3835-4515-97A7-4F07C2A8C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49340D-5D30-4AE8-AC5D-C5DA43F4F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9A169-AD29-49BC-8127-581B5E6F9823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0915FB-5FD6-4699-AAE6-9DF29E91C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85BDD8-9C3A-4C29-841E-A7E04E5E8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3F4E4-E21D-45DA-8A37-2342642B88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80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E1569-9FF1-4EB9-A11F-C5C5C4D98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A3B018-7AA7-41F3-AA36-975DC8685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242699-9CD5-4DE8-8388-FCF99F4CF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9A169-AD29-49BC-8127-581B5E6F9823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941CB7-7FFC-44B6-83F9-ABB1256F1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BD04B4-D890-4C25-802B-63F04CCEC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3F4E4-E21D-45DA-8A37-2342642B88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316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056593-23F0-4E87-AB4F-24133B827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D3A2F0-08D0-41DF-9902-8DFEB17CD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CB1517-814B-4E3B-8C37-B11A3C0EB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9A169-AD29-49BC-8127-581B5E6F9823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E8CC78-95C3-40F7-B1A3-432AFC2FC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649CCD-F242-46F4-ACD2-397CF1AE8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3F4E4-E21D-45DA-8A37-2342642B88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4761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F41B9-3AC0-48B9-BFBF-CCB333F36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33D1B6-7399-41E5-969B-E5A80ECEF5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1172A64-FE9B-4170-ABE1-C0B9BD78C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CFC8D5-A2F4-448A-B43D-723AD3AFB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9A169-AD29-49BC-8127-581B5E6F9823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AFBD9C-8D38-42DC-BD62-F099167B6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CD11FF-6C46-488C-8894-AD2F249C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3F4E4-E21D-45DA-8A37-2342642B88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131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991207-3F62-4055-897F-AB637FA93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B9061E-59E0-4CE7-87EE-294CBCB85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C443A52-B9D3-4BC8-9252-61DE645E0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26CA2C9-2514-4663-AF61-1ACCCED1E4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380D420-ABDB-415E-9CC9-EECAFBBC5A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ED73693-D8A2-4B4C-93DE-0E22A7A6B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9A169-AD29-49BC-8127-581B5E6F9823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3383D15-DF90-44B4-8806-97A81641B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05774BF-7836-463F-91AB-AE8BAA00A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3F4E4-E21D-45DA-8A37-2342642B88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803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6F5853-38E4-44C3-BD3A-7DA864D2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12C6AFF-04AB-4A87-880F-15EDD1907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9A169-AD29-49BC-8127-581B5E6F9823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630AF8B-98B3-48E2-A795-36FFF3F4F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BF3EF88-F366-4894-B4F8-C0749CBA7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3F4E4-E21D-45DA-8A37-2342642B88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6864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005E7E-F743-4949-8701-846BB110C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9A169-AD29-49BC-8127-581B5E6F9823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2A2313A-2D8C-445A-B50B-69E6B5C6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713C496-38F9-4EE4-BB13-74E181976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3F4E4-E21D-45DA-8A37-2342642B88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5862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7FA7B-811C-4C8D-8E5A-E195ED8BA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47FDBA-5358-46C9-99B6-AB03E36C3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3FF6E93-8C6E-4CF0-BB7E-A34793333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32F6DF-0561-47D6-ADEB-97C45BAEB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9A169-AD29-49BC-8127-581B5E6F9823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351C63-3E56-4E10-BD46-FE2D40EB1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241DC45-E252-4700-B573-58A463980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3F4E4-E21D-45DA-8A37-2342642B88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32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D5A1CE-4F93-4258-BABB-A1E35D5CE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368F6EA-ABA8-45B2-B903-FEE9B5807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E83B5D7-48EC-40FF-B5A6-8785A7546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5E01A7-838C-4488-8F70-4654AFA9B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9A169-AD29-49BC-8127-581B5E6F9823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3E52BC9-0A65-48C5-A5CB-47B64A023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EC292F2-50BA-4953-A5C6-A6D8A7766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3F4E4-E21D-45DA-8A37-2342642B88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543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416A6D8-BC83-4C83-82CF-0359C3698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BD12E7-43CF-4BAF-A150-C5FCD7637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3A4E71-296D-440C-A46F-414553A248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9A169-AD29-49BC-8127-581B5E6F9823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FA0CE2-8710-47D0-9C24-2767D350C9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AD05A1-4C4F-4BE1-B7B5-1C72AC6B4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3F4E4-E21D-45DA-8A37-2342642B88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126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9.png"/><Relationship Id="rId10" Type="http://schemas.openxmlformats.org/officeDocument/2006/relationships/image" Target="../media/image19.png"/><Relationship Id="rId4" Type="http://schemas.openxmlformats.org/officeDocument/2006/relationships/image" Target="../media/image3.sv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C59032B1-FF3C-4657-BDC4-165D473B6893}"/>
              </a:ext>
            </a:extLst>
          </p:cNvPr>
          <p:cNvSpPr/>
          <p:nvPr/>
        </p:nvSpPr>
        <p:spPr>
          <a:xfrm>
            <a:off x="10118141" y="2314824"/>
            <a:ext cx="1383007" cy="1932257"/>
          </a:xfrm>
          <a:prstGeom prst="rect">
            <a:avLst/>
          </a:prstGeom>
          <a:noFill/>
          <a:ln w="28575">
            <a:solidFill>
              <a:srgbClr val="534F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534F46"/>
              </a:solidFill>
            </a:endParaRP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479E723A-2D08-4A69-B108-3AD4A99615B0}"/>
              </a:ext>
            </a:extLst>
          </p:cNvPr>
          <p:cNvCxnSpPr>
            <a:cxnSpLocks/>
          </p:cNvCxnSpPr>
          <p:nvPr/>
        </p:nvCxnSpPr>
        <p:spPr>
          <a:xfrm flipV="1">
            <a:off x="3511189" y="3162483"/>
            <a:ext cx="391542" cy="22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A40EFD01-762A-4ABA-9F62-3E8BBCE47AE1}"/>
              </a:ext>
            </a:extLst>
          </p:cNvPr>
          <p:cNvSpPr txBox="1"/>
          <p:nvPr/>
        </p:nvSpPr>
        <p:spPr>
          <a:xfrm rot="10800000" flipV="1">
            <a:off x="3891475" y="3474925"/>
            <a:ext cx="1068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Bahnschrift Light" panose="020B0502040204020203" pitchFamily="34" charset="0"/>
              </a:rPr>
              <a:t>Internet </a:t>
            </a:r>
          </a:p>
        </p:txBody>
      </p:sp>
      <p:pic>
        <p:nvPicPr>
          <p:cNvPr id="9" name="Gráfico 8" descr="Sem fio">
            <a:extLst>
              <a:ext uri="{FF2B5EF4-FFF2-40B4-BE49-F238E27FC236}">
                <a16:creationId xmlns:a16="http://schemas.microsoft.com/office/drawing/2014/main" id="{002F810D-4318-4C35-BF5E-0367C59E3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696298">
            <a:off x="3971203" y="2597314"/>
            <a:ext cx="914400" cy="914400"/>
          </a:xfrm>
          <a:prstGeom prst="rect">
            <a:avLst/>
          </a:prstGeom>
        </p:spPr>
      </p:pic>
      <p:pic>
        <p:nvPicPr>
          <p:cNvPr id="11" name="Gráfico 10" descr="Baixar da nuvem">
            <a:extLst>
              <a:ext uri="{FF2B5EF4-FFF2-40B4-BE49-F238E27FC236}">
                <a16:creationId xmlns:a16="http://schemas.microsoft.com/office/drawing/2014/main" id="{D273930A-8E34-4EEB-A2A0-5703BCCDDA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97649" y="2713672"/>
            <a:ext cx="914400" cy="9144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7D24D5D7-34B7-4FF7-A847-C4AAAD6097EE}"/>
              </a:ext>
            </a:extLst>
          </p:cNvPr>
          <p:cNvSpPr txBox="1"/>
          <p:nvPr/>
        </p:nvSpPr>
        <p:spPr>
          <a:xfrm rot="10800000" flipV="1">
            <a:off x="5411327" y="3466185"/>
            <a:ext cx="904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Bahnschrift Light" panose="020B0502040204020203" pitchFamily="34" charset="0"/>
              </a:rPr>
              <a:t>Nuvem</a:t>
            </a:r>
          </a:p>
        </p:txBody>
      </p:sp>
      <p:pic>
        <p:nvPicPr>
          <p:cNvPr id="14" name="Gráfico 13" descr="Web design">
            <a:extLst>
              <a:ext uri="{FF2B5EF4-FFF2-40B4-BE49-F238E27FC236}">
                <a16:creationId xmlns:a16="http://schemas.microsoft.com/office/drawing/2014/main" id="{75D8B53B-9CAB-4E6F-9AAE-5AD09184E8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40265" y="2676768"/>
            <a:ext cx="914400" cy="914400"/>
          </a:xfrm>
          <a:prstGeom prst="rect">
            <a:avLst/>
          </a:prstGeom>
        </p:spPr>
      </p:pic>
      <p:pic>
        <p:nvPicPr>
          <p:cNvPr id="15" name="Picture 2" descr="Website ícones - Download Gratuito em PNG e SVG">
            <a:extLst>
              <a:ext uri="{FF2B5EF4-FFF2-40B4-BE49-F238E27FC236}">
                <a16:creationId xmlns:a16="http://schemas.microsoft.com/office/drawing/2014/main" id="{28BB8EE2-8D07-4ED8-A763-7EBDBEDEA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164" y="3280953"/>
            <a:ext cx="758695" cy="758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889A0DCB-F4EB-4394-9BE7-EEB42C1701CF}"/>
              </a:ext>
            </a:extLst>
          </p:cNvPr>
          <p:cNvSpPr txBox="1"/>
          <p:nvPr/>
        </p:nvSpPr>
        <p:spPr>
          <a:xfrm rot="10800000" flipV="1">
            <a:off x="2640163" y="3797638"/>
            <a:ext cx="633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Bahnschrift Light" panose="020B0502040204020203" pitchFamily="34" charset="0"/>
              </a:rPr>
              <a:t>Site</a:t>
            </a:r>
          </a:p>
        </p:txBody>
      </p:sp>
      <p:pic>
        <p:nvPicPr>
          <p:cNvPr id="18" name="Picture 6" descr="Ilustração de computador - Baixar PNG/SVG Transparente">
            <a:extLst>
              <a:ext uri="{FF2B5EF4-FFF2-40B4-BE49-F238E27FC236}">
                <a16:creationId xmlns:a16="http://schemas.microsoft.com/office/drawing/2014/main" id="{8F13A72E-4FCF-4C11-9EE4-28AE2C933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38" y="2544353"/>
            <a:ext cx="1260386" cy="126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Imagem 26" descr="Imagem em preto e branco&#10;&#10;Descrição gerada automaticamente">
            <a:extLst>
              <a:ext uri="{FF2B5EF4-FFF2-40B4-BE49-F238E27FC236}">
                <a16:creationId xmlns:a16="http://schemas.microsoft.com/office/drawing/2014/main" id="{804A1DF8-85D4-417A-9E3E-F4D29D4C739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433" y="2647999"/>
            <a:ext cx="1053094" cy="1053094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C9E8C95A-7B97-446D-A605-A10D10F30FBA}"/>
              </a:ext>
            </a:extLst>
          </p:cNvPr>
          <p:cNvSpPr txBox="1"/>
          <p:nvPr/>
        </p:nvSpPr>
        <p:spPr>
          <a:xfrm rot="10800000" flipV="1">
            <a:off x="7093695" y="3644202"/>
            <a:ext cx="8674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Bahnschrift Light" panose="020B0502040204020203" pitchFamily="34" charset="0"/>
              </a:rPr>
              <a:t>Login</a:t>
            </a:r>
          </a:p>
        </p:txBody>
      </p:sp>
      <p:pic>
        <p:nvPicPr>
          <p:cNvPr id="29" name="Gráfico 28" descr="Processador com preenchimento sólido">
            <a:extLst>
              <a:ext uri="{FF2B5EF4-FFF2-40B4-BE49-F238E27FC236}">
                <a16:creationId xmlns:a16="http://schemas.microsoft.com/office/drawing/2014/main" id="{12D07709-E892-47F6-8C3A-58542CE8342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352445" y="2298121"/>
            <a:ext cx="914400" cy="914400"/>
          </a:xfrm>
          <a:prstGeom prst="rect">
            <a:avLst/>
          </a:prstGeom>
        </p:spPr>
      </p:pic>
      <p:pic>
        <p:nvPicPr>
          <p:cNvPr id="33" name="Gráfico 32" descr="Processador com preenchimento sólido">
            <a:extLst>
              <a:ext uri="{FF2B5EF4-FFF2-40B4-BE49-F238E27FC236}">
                <a16:creationId xmlns:a16="http://schemas.microsoft.com/office/drawing/2014/main" id="{4BD0DC31-F0C7-444E-8C00-D7FD3B48EB6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352445" y="3280952"/>
            <a:ext cx="914400" cy="914400"/>
          </a:xfrm>
          <a:prstGeom prst="rect">
            <a:avLst/>
          </a:prstGeom>
        </p:spPr>
      </p:pic>
      <p:pic>
        <p:nvPicPr>
          <p:cNvPr id="35" name="Gráfico 34" descr="Grupo de homens com preenchimento sólido">
            <a:extLst>
              <a:ext uri="{FF2B5EF4-FFF2-40B4-BE49-F238E27FC236}">
                <a16:creationId xmlns:a16="http://schemas.microsoft.com/office/drawing/2014/main" id="{3AC3687B-9556-4AD5-B5F8-F00D187B0C8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552087" y="2731013"/>
            <a:ext cx="914400" cy="914400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C0E8D285-F12E-40CE-B848-E7A43DD0FDBA}"/>
              </a:ext>
            </a:extLst>
          </p:cNvPr>
          <p:cNvSpPr txBox="1"/>
          <p:nvPr/>
        </p:nvSpPr>
        <p:spPr>
          <a:xfrm rot="10800000" flipV="1">
            <a:off x="690927" y="3701093"/>
            <a:ext cx="1383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Bahnschrift Light" panose="020B0502040204020203" pitchFamily="34" charset="0"/>
              </a:rPr>
              <a:t>Computador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698F3B94-C115-45DD-9499-4BE26CC0B3F3}"/>
              </a:ext>
            </a:extLst>
          </p:cNvPr>
          <p:cNvSpPr txBox="1"/>
          <p:nvPr/>
        </p:nvSpPr>
        <p:spPr>
          <a:xfrm rot="10800000" flipV="1">
            <a:off x="8266146" y="3587124"/>
            <a:ext cx="1486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Bahnschrift Light" panose="020B0502040204020203" pitchFamily="34" charset="0"/>
              </a:rPr>
              <a:t>Personagens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846F6318-EEB2-4CC1-A91D-B67EDB784F31}"/>
              </a:ext>
            </a:extLst>
          </p:cNvPr>
          <p:cNvSpPr txBox="1"/>
          <p:nvPr/>
        </p:nvSpPr>
        <p:spPr>
          <a:xfrm rot="10800000" flipV="1">
            <a:off x="10397530" y="4392068"/>
            <a:ext cx="824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Bahnschrift Light" panose="020B0502040204020203" pitchFamily="34" charset="0"/>
              </a:rPr>
              <a:t>Chips</a:t>
            </a:r>
          </a:p>
        </p:txBody>
      </p: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6E4E4BB9-BA6C-49A6-9C78-D27A8FD0CAEB}"/>
              </a:ext>
            </a:extLst>
          </p:cNvPr>
          <p:cNvCxnSpPr>
            <a:cxnSpLocks/>
          </p:cNvCxnSpPr>
          <p:nvPr/>
        </p:nvCxnSpPr>
        <p:spPr>
          <a:xfrm flipV="1">
            <a:off x="2103363" y="3158975"/>
            <a:ext cx="391542" cy="22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A371A987-BDCC-4F56-A64C-7A8936CCB057}"/>
              </a:ext>
            </a:extLst>
          </p:cNvPr>
          <p:cNvCxnSpPr>
            <a:cxnSpLocks/>
          </p:cNvCxnSpPr>
          <p:nvPr/>
        </p:nvCxnSpPr>
        <p:spPr>
          <a:xfrm flipV="1">
            <a:off x="4906578" y="3170872"/>
            <a:ext cx="391542" cy="22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521451C7-31BB-41A6-8B97-F53F2B5EFFFA}"/>
              </a:ext>
            </a:extLst>
          </p:cNvPr>
          <p:cNvCxnSpPr>
            <a:cxnSpLocks/>
          </p:cNvCxnSpPr>
          <p:nvPr/>
        </p:nvCxnSpPr>
        <p:spPr>
          <a:xfrm flipV="1">
            <a:off x="9596543" y="3184755"/>
            <a:ext cx="391542" cy="22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038523CE-FDEE-4C30-8BF7-1400596016F5}"/>
              </a:ext>
            </a:extLst>
          </p:cNvPr>
          <p:cNvCxnSpPr>
            <a:cxnSpLocks/>
          </p:cNvCxnSpPr>
          <p:nvPr/>
        </p:nvCxnSpPr>
        <p:spPr>
          <a:xfrm flipV="1">
            <a:off x="6426970" y="3168640"/>
            <a:ext cx="391542" cy="22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71083373-C129-4045-B4BD-0C2775A88DD8}"/>
              </a:ext>
            </a:extLst>
          </p:cNvPr>
          <p:cNvCxnSpPr>
            <a:cxnSpLocks/>
          </p:cNvCxnSpPr>
          <p:nvPr/>
        </p:nvCxnSpPr>
        <p:spPr>
          <a:xfrm flipV="1">
            <a:off x="8095611" y="3184755"/>
            <a:ext cx="391542" cy="22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4E0CCC1-C94E-421D-86B4-B5EA311A74DE}"/>
              </a:ext>
            </a:extLst>
          </p:cNvPr>
          <p:cNvSpPr txBox="1"/>
          <p:nvPr/>
        </p:nvSpPr>
        <p:spPr>
          <a:xfrm>
            <a:off x="324684" y="478172"/>
            <a:ext cx="1352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534F46"/>
                </a:solidFill>
              </a:rPr>
              <a:t>HLD</a:t>
            </a:r>
          </a:p>
        </p:txBody>
      </p:sp>
    </p:spTree>
    <p:extLst>
      <p:ext uri="{BB962C8B-B14F-4D97-AF65-F5344CB8AC3E}">
        <p14:creationId xmlns:p14="http://schemas.microsoft.com/office/powerpoint/2010/main" val="1623523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479E723A-2D08-4A69-B108-3AD4A99615B0}"/>
              </a:ext>
            </a:extLst>
          </p:cNvPr>
          <p:cNvCxnSpPr>
            <a:cxnSpLocks/>
          </p:cNvCxnSpPr>
          <p:nvPr/>
        </p:nvCxnSpPr>
        <p:spPr>
          <a:xfrm flipH="1">
            <a:off x="4594370" y="4535367"/>
            <a:ext cx="2435606" cy="0"/>
          </a:xfrm>
          <a:prstGeom prst="straightConnector1">
            <a:avLst/>
          </a:prstGeom>
          <a:ln w="28575">
            <a:solidFill>
              <a:srgbClr val="534F4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A40EFD01-762A-4ABA-9F62-3E8BBCE47AE1}"/>
              </a:ext>
            </a:extLst>
          </p:cNvPr>
          <p:cNvSpPr txBox="1"/>
          <p:nvPr/>
        </p:nvSpPr>
        <p:spPr>
          <a:xfrm rot="10800000" flipV="1">
            <a:off x="5125382" y="3516430"/>
            <a:ext cx="1293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onexão com a internet de no mínimo de 1 MB</a:t>
            </a:r>
            <a:r>
              <a:rPr lang="pt-BR" sz="1200" dirty="0">
                <a:latin typeface="Bahnschrift Light" panose="020B0502040204020203" pitchFamily="34" charset="0"/>
              </a:rPr>
              <a:t> </a:t>
            </a:r>
          </a:p>
        </p:txBody>
      </p:sp>
      <p:pic>
        <p:nvPicPr>
          <p:cNvPr id="9" name="Gráfico 8" descr="Sem fio">
            <a:extLst>
              <a:ext uri="{FF2B5EF4-FFF2-40B4-BE49-F238E27FC236}">
                <a16:creationId xmlns:a16="http://schemas.microsoft.com/office/drawing/2014/main" id="{002F810D-4318-4C35-BF5E-0367C59E3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696298">
            <a:off x="5272386" y="2622215"/>
            <a:ext cx="914400" cy="914400"/>
          </a:xfrm>
          <a:prstGeom prst="rect">
            <a:avLst/>
          </a:prstGeom>
        </p:spPr>
      </p:pic>
      <p:pic>
        <p:nvPicPr>
          <p:cNvPr id="18" name="Picture 6" descr="Ilustração de computador - Baixar PNG/SVG Transparente">
            <a:extLst>
              <a:ext uri="{FF2B5EF4-FFF2-40B4-BE49-F238E27FC236}">
                <a16:creationId xmlns:a16="http://schemas.microsoft.com/office/drawing/2014/main" id="{8F13A72E-4FCF-4C11-9EE4-28AE2C933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973" y="3275734"/>
            <a:ext cx="896148" cy="896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C0E8D285-F12E-40CE-B848-E7A43DD0FDBA}"/>
              </a:ext>
            </a:extLst>
          </p:cNvPr>
          <p:cNvSpPr txBox="1"/>
          <p:nvPr/>
        </p:nvSpPr>
        <p:spPr>
          <a:xfrm rot="10800000" flipV="1">
            <a:off x="2079824" y="4110912"/>
            <a:ext cx="2002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Bahnschrift Light" panose="020B0502040204020203" pitchFamily="34" charset="0"/>
              </a:rPr>
              <a:t>Computador com </a:t>
            </a:r>
            <a:r>
              <a: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processador Intel core I3 e 2 GB de memória RAM</a:t>
            </a:r>
            <a:endParaRPr lang="pt-BR" sz="1200" dirty="0">
              <a:latin typeface="Bahnschrift Light" panose="020B0502040204020203" pitchFamily="34" charset="0"/>
            </a:endParaRPr>
          </a:p>
        </p:txBody>
      </p: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6E4E4BB9-BA6C-49A6-9C78-D27A8FD0CAEB}"/>
              </a:ext>
            </a:extLst>
          </p:cNvPr>
          <p:cNvCxnSpPr>
            <a:cxnSpLocks/>
          </p:cNvCxnSpPr>
          <p:nvPr/>
        </p:nvCxnSpPr>
        <p:spPr>
          <a:xfrm flipV="1">
            <a:off x="4594369" y="2432836"/>
            <a:ext cx="2435607" cy="9121"/>
          </a:xfrm>
          <a:prstGeom prst="straightConnector1">
            <a:avLst/>
          </a:prstGeom>
          <a:ln w="28575">
            <a:solidFill>
              <a:srgbClr val="4B473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4E0CCC1-C94E-421D-86B4-B5EA311A74DE}"/>
              </a:ext>
            </a:extLst>
          </p:cNvPr>
          <p:cNvSpPr txBox="1"/>
          <p:nvPr/>
        </p:nvSpPr>
        <p:spPr>
          <a:xfrm>
            <a:off x="324684" y="478172"/>
            <a:ext cx="1017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534F46"/>
                </a:solidFill>
              </a:rPr>
              <a:t>LLD</a:t>
            </a:r>
          </a:p>
        </p:txBody>
      </p:sp>
      <p:pic>
        <p:nvPicPr>
          <p:cNvPr id="26" name="Gráfico 25" descr="Nuvem">
            <a:extLst>
              <a:ext uri="{FF2B5EF4-FFF2-40B4-BE49-F238E27FC236}">
                <a16:creationId xmlns:a16="http://schemas.microsoft.com/office/drawing/2014/main" id="{5C4BAEB6-877A-4BE1-8455-79787800B2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29976" y="1511796"/>
            <a:ext cx="3789357" cy="3834408"/>
          </a:xfrm>
          <a:prstGeom prst="rect">
            <a:avLst/>
          </a:prstGeom>
        </p:spPr>
      </p:pic>
      <p:pic>
        <p:nvPicPr>
          <p:cNvPr id="28" name="Imagem 27" descr="Logotipo&#10;&#10;Descrição gerada automaticamente com confiança média">
            <a:extLst>
              <a:ext uri="{FF2B5EF4-FFF2-40B4-BE49-F238E27FC236}">
                <a16:creationId xmlns:a16="http://schemas.microsoft.com/office/drawing/2014/main" id="{326D4D2A-D10D-4342-A870-72DDF6B697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094" y="1875560"/>
            <a:ext cx="1448590" cy="418885"/>
          </a:xfrm>
          <a:prstGeom prst="rect">
            <a:avLst/>
          </a:prstGeom>
        </p:spPr>
      </p:pic>
      <p:pic>
        <p:nvPicPr>
          <p:cNvPr id="31" name="Picture 6" descr="Fernando Aoyagui Shinohata">
            <a:extLst>
              <a:ext uri="{FF2B5EF4-FFF2-40B4-BE49-F238E27FC236}">
                <a16:creationId xmlns:a16="http://schemas.microsoft.com/office/drawing/2014/main" id="{EB127AF4-150B-4D0D-A05E-568DDC007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727" y="2294445"/>
            <a:ext cx="1988544" cy="554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0" descr="NodeJS">
            <a:extLst>
              <a:ext uri="{FF2B5EF4-FFF2-40B4-BE49-F238E27FC236}">
                <a16:creationId xmlns:a16="http://schemas.microsoft.com/office/drawing/2014/main" id="{A89404CD-8207-41A6-90ED-0021B4C9D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248" y="2749745"/>
            <a:ext cx="1627641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tângulo 33">
            <a:extLst>
              <a:ext uri="{FF2B5EF4-FFF2-40B4-BE49-F238E27FC236}">
                <a16:creationId xmlns:a16="http://schemas.microsoft.com/office/drawing/2014/main" id="{07563343-F716-4EAE-BB3D-3C358A6BF227}"/>
              </a:ext>
            </a:extLst>
          </p:cNvPr>
          <p:cNvSpPr/>
          <p:nvPr/>
        </p:nvSpPr>
        <p:spPr>
          <a:xfrm>
            <a:off x="1887965" y="2198924"/>
            <a:ext cx="2379553" cy="2594444"/>
          </a:xfrm>
          <a:prstGeom prst="rect">
            <a:avLst/>
          </a:prstGeom>
          <a:noFill/>
          <a:ln w="28575">
            <a:solidFill>
              <a:srgbClr val="534F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534F46"/>
              </a:solidFill>
            </a:endParaRPr>
          </a:p>
        </p:txBody>
      </p:sp>
      <p:pic>
        <p:nvPicPr>
          <p:cNvPr id="10" name="Imagem 9" descr="Logotipo&#10;&#10;Descrição gerada automaticamente">
            <a:extLst>
              <a:ext uri="{FF2B5EF4-FFF2-40B4-BE49-F238E27FC236}">
                <a16:creationId xmlns:a16="http://schemas.microsoft.com/office/drawing/2014/main" id="{04A3169E-3AC8-42CC-B95D-32BDF6B3652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094" y="2704208"/>
            <a:ext cx="1565438" cy="156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3776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31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Bahnschrift Light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Magalhães</dc:creator>
  <cp:lastModifiedBy>Matheus Magalhães</cp:lastModifiedBy>
  <cp:revision>1</cp:revision>
  <dcterms:created xsi:type="dcterms:W3CDTF">2021-05-30T14:32:25Z</dcterms:created>
  <dcterms:modified xsi:type="dcterms:W3CDTF">2021-05-30T14:34:57Z</dcterms:modified>
</cp:coreProperties>
</file>